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9" r:id="rId3"/>
    <p:sldId id="263" r:id="rId4"/>
    <p:sldId id="262" r:id="rId5"/>
    <p:sldId id="261" r:id="rId6"/>
    <p:sldId id="260" r:id="rId7"/>
    <p:sldId id="264" r:id="rId8"/>
    <p:sldId id="272" r:id="rId9"/>
    <p:sldId id="275" r:id="rId10"/>
    <p:sldId id="276" r:id="rId11"/>
    <p:sldId id="277" r:id="rId12"/>
    <p:sldId id="278" r:id="rId13"/>
    <p:sldId id="279" r:id="rId14"/>
    <p:sldId id="280" r:id="rId15"/>
    <p:sldId id="281" r:id="rId16"/>
    <p:sldId id="284" r:id="rId17"/>
    <p:sldId id="285" r:id="rId18"/>
    <p:sldId id="286" r:id="rId19"/>
    <p:sldId id="288" r:id="rId20"/>
    <p:sldId id="289" r:id="rId21"/>
    <p:sldId id="290" r:id="rId22"/>
    <p:sldId id="291" r:id="rId23"/>
    <p:sldId id="293" r:id="rId24"/>
    <p:sldId id="294" r:id="rId25"/>
    <p:sldId id="307" r:id="rId26"/>
    <p:sldId id="292" r:id="rId27"/>
    <p:sldId id="295" r:id="rId28"/>
    <p:sldId id="296" r:id="rId29"/>
    <p:sldId id="297" r:id="rId30"/>
    <p:sldId id="298" r:id="rId31"/>
    <p:sldId id="299" r:id="rId32"/>
    <p:sldId id="300" r:id="rId33"/>
    <p:sldId id="301" r:id="rId34"/>
    <p:sldId id="302" r:id="rId35"/>
    <p:sldId id="303" r:id="rId36"/>
    <p:sldId id="304" r:id="rId37"/>
    <p:sldId id="306" r:id="rId38"/>
    <p:sldId id="308" r:id="rId39"/>
    <p:sldId id="309" r:id="rId40"/>
    <p:sldId id="310" r:id="rId41"/>
    <p:sldId id="311" r:id="rId42"/>
    <p:sldId id="312" r:id="rId43"/>
    <p:sldId id="313" r:id="rId44"/>
    <p:sldId id="314" r:id="rId45"/>
    <p:sldId id="315" r:id="rId46"/>
    <p:sldId id="316" r:id="rId47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C3E1AD1-2038-4BDB-86FC-95A54FAAA8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E38854CC-66FC-4363-BA05-3F3F082BAB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BE3588E-3E1E-4EE5-A5F3-E008223E2B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4391A-5D5B-413A-8D2E-58A495D64E08}" type="datetimeFigureOut">
              <a:rPr lang="fr-FR" smtClean="0"/>
              <a:t>25/09/2019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057151B-19D8-41B5-B97B-B1BDB194A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8539824-9F02-4E79-B62C-CC1FE84390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1C907-01DE-4BD4-A7DF-7D0D644C217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672464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7095144-0014-46B7-ABF9-F004F3C1A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A5D08CF5-120B-4690-AD95-DD34A83768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8BCCA57-029E-4422-BF97-4EE37AF138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4391A-5D5B-413A-8D2E-58A495D64E08}" type="datetimeFigureOut">
              <a:rPr lang="fr-FR" smtClean="0"/>
              <a:t>25/09/2019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D3FD0A0-5BC6-4DA4-8DD0-281AF7E229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FD7FE49-A66D-40CD-857C-28202CD207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1C907-01DE-4BD4-A7DF-7D0D644C217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04337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7F20E51A-C6A1-49A6-B0EB-7FF0429E97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44AC86C0-95BE-4686-92C5-DE1EF2CECF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FAF5BEB-D103-4776-8F03-AC1DC4B337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4391A-5D5B-413A-8D2E-58A495D64E08}" type="datetimeFigureOut">
              <a:rPr lang="fr-FR" smtClean="0"/>
              <a:t>25/09/2019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A0A9A41-42F9-4B2F-92CB-9CCB71861E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9216236-55BE-4EC2-979A-CE5B4913D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1C907-01DE-4BD4-A7DF-7D0D644C217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332942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F19C748-A024-44CB-856D-25EAD7CE5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1A5ACAC-781D-4267-AC7B-C485C29D15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4848DC0-949D-4FE4-9CC2-0E125A375D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4391A-5D5B-413A-8D2E-58A495D64E08}" type="datetimeFigureOut">
              <a:rPr lang="fr-FR" smtClean="0"/>
              <a:t>25/09/2019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92E290B-F0C4-4DD2-A6DE-A6D153743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2590FB9-D835-491A-9513-F2A45ECB2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1C907-01DE-4BD4-A7DF-7D0D644C217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072221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0705822-011A-4A7A-A092-294AF42834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7C414B6-EB3D-45A3-B5D9-6C7ED34031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BE062EF-257E-46BF-A1E8-F2E7AD4AB0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4391A-5D5B-413A-8D2E-58A495D64E08}" type="datetimeFigureOut">
              <a:rPr lang="fr-FR" smtClean="0"/>
              <a:t>25/09/2019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2089A7D-2D4A-4AE3-A37E-AFD220CE76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2A360CA-8C5D-4B4A-96A5-CE46FE127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1C907-01DE-4BD4-A7DF-7D0D644C217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449567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D464718-4087-4C91-8414-FC0579962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7779C01-1344-4D7B-9504-28B5905B37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24A54F21-5D15-4D81-B3D7-C88B1329A6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54C8F33-F2E9-4DF2-BD7E-E2C5E7EF2A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4391A-5D5B-413A-8D2E-58A495D64E08}" type="datetimeFigureOut">
              <a:rPr lang="fr-FR" smtClean="0"/>
              <a:t>25/09/2019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756846A7-B788-4123-8125-4F059D63F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837FEA14-A777-4AFA-A0AB-A924B4408C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1C907-01DE-4BD4-A7DF-7D0D644C217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008952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67472F8-F51D-4C69-B923-5DC794D586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31391B3-73B5-4D9B-BE38-C0749F7B98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7AEB9DD2-4C77-435E-8892-F4287B2A4C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AEA703CD-FD32-4578-BDFC-0CB55102D4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1637793E-3ADB-4DC4-A62D-BD178B541D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B1E0E93F-1C40-4419-BBC3-6161B1F091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4391A-5D5B-413A-8D2E-58A495D64E08}" type="datetimeFigureOut">
              <a:rPr lang="fr-FR" smtClean="0"/>
              <a:t>25/09/2019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BB2E4126-2D37-4105-8BCE-495C62E859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160273D3-AE3F-4A00-98BE-3C231882E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1C907-01DE-4BD4-A7DF-7D0D644C217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077990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F07776C-F572-4960-83AC-727A63C42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CFDBB767-862A-4B13-B106-596074580A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4391A-5D5B-413A-8D2E-58A495D64E08}" type="datetimeFigureOut">
              <a:rPr lang="fr-FR" smtClean="0"/>
              <a:t>25/09/2019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6598238-D60C-458F-9C05-9A7BF4301B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41761AA-22AE-4747-A4A0-758A637AE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1C907-01DE-4BD4-A7DF-7D0D644C217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266418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5B6FE246-74C1-4CA3-9A3B-868B75B708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4391A-5D5B-413A-8D2E-58A495D64E08}" type="datetimeFigureOut">
              <a:rPr lang="fr-FR" smtClean="0"/>
              <a:t>25/09/2019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462B9355-A8BA-4183-AF2F-F393D2839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09CBED6-1FAD-4BD9-ABCF-553F332742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1C907-01DE-4BD4-A7DF-7D0D644C217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791273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FFEA405-243F-4234-AA7A-8A2DCD40E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AFF46CE-B4E5-40DE-9EF9-A5E93536C7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29C61F62-83C3-4038-9AC2-9A6C1418C6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34BFF4C4-AC8E-4291-B9A2-78173C74A5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4391A-5D5B-413A-8D2E-58A495D64E08}" type="datetimeFigureOut">
              <a:rPr lang="fr-FR" smtClean="0"/>
              <a:t>25/09/2019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F14BA94A-7CC0-47B4-B69D-1FDCF0F2E2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22A7EE9-E587-4558-A653-2631518B9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1C907-01DE-4BD4-A7DF-7D0D644C217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211873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B2E134A-6F78-4B0D-A132-EF0060303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99710CA2-9A62-49E3-B86C-F37CB5D7C05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733213C2-A4B7-4531-917A-95379A0068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25C5AA53-69AA-4437-B4E3-377DE0386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4391A-5D5B-413A-8D2E-58A495D64E08}" type="datetimeFigureOut">
              <a:rPr lang="fr-FR" smtClean="0"/>
              <a:t>25/09/2019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C6AD9B2B-5BC2-4EE9-9CF1-1FDB9932AB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9977ACD-39A5-42EB-9F9B-0204401839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1C907-01DE-4BD4-A7DF-7D0D644C217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840182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024B366E-E05F-4801-B0B5-1E94CB40B5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0EDC054-2422-40C7-BD9A-BD316EB351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E53B8E8-4D07-4746-BA10-1F93BB000D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64391A-5D5B-413A-8D2E-58A495D64E08}" type="datetimeFigureOut">
              <a:rPr lang="fr-FR" smtClean="0"/>
              <a:t>25/09/2019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C9578E9-4F73-4B92-AC41-AF8A3CC3ED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7AFE453-13FD-49D8-B5C6-F0ACCC22C4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F1C907-01DE-4BD4-A7DF-7D0D644C217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488668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7.png"/><Relationship Id="rId7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7.png"/><Relationship Id="rId7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7.png"/><Relationship Id="rId7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E8211C4-EC15-49DF-B765-C764ECD5CC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-408748"/>
            <a:ext cx="9144000" cy="2387600"/>
          </a:xfrm>
        </p:spPr>
        <p:txBody>
          <a:bodyPr/>
          <a:lstStyle/>
          <a:p>
            <a:r>
              <a:rPr lang="fr-FR" dirty="0">
                <a:solidFill>
                  <a:schemeClr val="accent1">
                    <a:lumMod val="75000"/>
                  </a:schemeClr>
                </a:solidFill>
              </a:rPr>
              <a:t>Présentation du projet </a:t>
            </a:r>
            <a:br>
              <a:rPr lang="fr-FR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fr-FR" dirty="0">
                <a:solidFill>
                  <a:schemeClr val="accent1">
                    <a:lumMod val="75000"/>
                  </a:schemeClr>
                </a:solidFill>
              </a:rPr>
              <a:t>«Un billet pour l’Alaska »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9E500F1-89D2-4118-956A-FA3A1D1BBF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25511" y="1909202"/>
            <a:ext cx="9144000" cy="1655762"/>
          </a:xfrm>
        </p:spPr>
        <p:txBody>
          <a:bodyPr>
            <a:normAutofit/>
          </a:bodyPr>
          <a:lstStyle/>
          <a:p>
            <a:r>
              <a:rPr lang="fr-FR" sz="2000" dirty="0"/>
              <a:t>Présenté par : </a:t>
            </a:r>
            <a:r>
              <a:rPr lang="fr-FR" sz="2000" b="1" dirty="0"/>
              <a:t>Julien CHEMIN</a:t>
            </a:r>
          </a:p>
        </p:txBody>
      </p:sp>
      <p:pic>
        <p:nvPicPr>
          <p:cNvPr id="5" name="Image 4" descr="Une image contenant ciel, neige, extérieur, montagne&#10;&#10;Description générée automatiquement">
            <a:extLst>
              <a:ext uri="{FF2B5EF4-FFF2-40B4-BE49-F238E27FC236}">
                <a16:creationId xmlns:a16="http://schemas.microsoft.com/office/drawing/2014/main" id="{0F6F12DB-5EE1-4725-9973-68C614FA4D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31" y="2381250"/>
            <a:ext cx="12192000" cy="447675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0438788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A70DDE3-DF7D-4EDF-A9B7-A259477B5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fr-FR" sz="6600" b="1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286F569-89A4-4530-AC50-43E305F38358}"/>
              </a:ext>
            </a:extLst>
          </p:cNvPr>
          <p:cNvSpPr/>
          <p:nvPr/>
        </p:nvSpPr>
        <p:spPr>
          <a:xfrm>
            <a:off x="0" y="-1"/>
            <a:ext cx="12192000" cy="15535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6600" b="1" i="1" dirty="0">
                <a:solidFill>
                  <a:schemeClr val="bg1"/>
                </a:solidFill>
              </a:rPr>
              <a:t>Quels sont les </a:t>
            </a:r>
            <a:r>
              <a:rPr lang="fr-FR" sz="6600" b="1" i="1" u="sng" dirty="0">
                <a:solidFill>
                  <a:schemeClr val="bg1"/>
                </a:solidFill>
              </a:rPr>
              <a:t>objectifs?</a:t>
            </a:r>
            <a:endParaRPr lang="fr-FR" sz="6600" dirty="0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B9EE0B7-831B-4F93-81F5-2F889A03B66A}"/>
              </a:ext>
            </a:extLst>
          </p:cNvPr>
          <p:cNvSpPr/>
          <p:nvPr/>
        </p:nvSpPr>
        <p:spPr>
          <a:xfrm>
            <a:off x="3915051" y="2066809"/>
            <a:ext cx="4361895" cy="10404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/>
              <a:t>Préparer les maquettes pour différentes plateformes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602F0D8-6DB2-4C6B-ADDC-BD37416E559C}"/>
              </a:ext>
            </a:extLst>
          </p:cNvPr>
          <p:cNvSpPr/>
          <p:nvPr/>
        </p:nvSpPr>
        <p:spPr>
          <a:xfrm>
            <a:off x="693567" y="4133185"/>
            <a:ext cx="3529614" cy="10404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ordinateurs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2090B53-717A-49E3-A992-CBCEBCE020E4}"/>
              </a:ext>
            </a:extLst>
          </p:cNvPr>
          <p:cNvSpPr/>
          <p:nvPr/>
        </p:nvSpPr>
        <p:spPr>
          <a:xfrm>
            <a:off x="4331192" y="4133184"/>
            <a:ext cx="3529614" cy="10404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tablettes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AD4984-4784-4456-B0AB-8308FDBD1E3F}"/>
              </a:ext>
            </a:extLst>
          </p:cNvPr>
          <p:cNvSpPr/>
          <p:nvPr/>
        </p:nvSpPr>
        <p:spPr>
          <a:xfrm>
            <a:off x="7968819" y="4133185"/>
            <a:ext cx="3529614" cy="10404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smartphones</a:t>
            </a:r>
          </a:p>
        </p:txBody>
      </p: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C4898239-A3AA-4FF0-A75F-59A59ED8E74F}"/>
              </a:ext>
            </a:extLst>
          </p:cNvPr>
          <p:cNvCxnSpPr>
            <a:cxnSpLocks/>
            <a:endCxn id="5" idx="0"/>
          </p:cNvCxnSpPr>
          <p:nvPr/>
        </p:nvCxnSpPr>
        <p:spPr>
          <a:xfrm flipH="1">
            <a:off x="2458374" y="3104819"/>
            <a:ext cx="3637624" cy="10283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45028712-A15C-49F5-8990-1D2129F8CE02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6095998" y="3104819"/>
            <a:ext cx="3637628" cy="10283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2D675D8B-C1A7-4B35-8E71-2504DD60D991}"/>
              </a:ext>
            </a:extLst>
          </p:cNvPr>
          <p:cNvCxnSpPr>
            <a:cxnSpLocks/>
            <a:endCxn id="9" idx="0"/>
          </p:cNvCxnSpPr>
          <p:nvPr/>
        </p:nvCxnSpPr>
        <p:spPr>
          <a:xfrm>
            <a:off x="6095999" y="3096311"/>
            <a:ext cx="0" cy="10368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96574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A70DDE3-DF7D-4EDF-A9B7-A259477B5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fr-FR" sz="6600" b="1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286F569-89A4-4530-AC50-43E305F38358}"/>
              </a:ext>
            </a:extLst>
          </p:cNvPr>
          <p:cNvSpPr/>
          <p:nvPr/>
        </p:nvSpPr>
        <p:spPr>
          <a:xfrm>
            <a:off x="0" y="-1"/>
            <a:ext cx="12192000" cy="15535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6600" b="1" i="1" dirty="0">
                <a:solidFill>
                  <a:schemeClr val="bg1"/>
                </a:solidFill>
              </a:rPr>
              <a:t>Quels sont les </a:t>
            </a:r>
            <a:r>
              <a:rPr lang="fr-FR" sz="6600" b="1" i="1" u="sng" dirty="0">
                <a:solidFill>
                  <a:schemeClr val="bg1"/>
                </a:solidFill>
              </a:rPr>
              <a:t>objectifs?</a:t>
            </a:r>
            <a:endParaRPr lang="fr-FR" sz="6600" dirty="0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B9EE0B7-831B-4F93-81F5-2F889A03B66A}"/>
              </a:ext>
            </a:extLst>
          </p:cNvPr>
          <p:cNvSpPr/>
          <p:nvPr/>
        </p:nvSpPr>
        <p:spPr>
          <a:xfrm>
            <a:off x="0" y="1690688"/>
            <a:ext cx="4048217" cy="715161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/>
              <a:t>Préparer les maquettes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868048D-E517-4F51-9897-0B5AEDC843D0}"/>
              </a:ext>
            </a:extLst>
          </p:cNvPr>
          <p:cNvSpPr/>
          <p:nvPr/>
        </p:nvSpPr>
        <p:spPr>
          <a:xfrm>
            <a:off x="3915052" y="2542945"/>
            <a:ext cx="4361895" cy="10404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/>
              <a:t>Intégrer le site le plus fidèlement possible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E7A43F6-12B6-4C80-8381-D45A990F5B7D}"/>
              </a:ext>
            </a:extLst>
          </p:cNvPr>
          <p:cNvSpPr/>
          <p:nvPr/>
        </p:nvSpPr>
        <p:spPr>
          <a:xfrm>
            <a:off x="640303" y="4609321"/>
            <a:ext cx="3529614" cy="10404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Police d’écriture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380749B-085C-4E6E-8DD7-3A58C9D427D3}"/>
              </a:ext>
            </a:extLst>
          </p:cNvPr>
          <p:cNvSpPr/>
          <p:nvPr/>
        </p:nvSpPr>
        <p:spPr>
          <a:xfrm>
            <a:off x="4277927" y="4606834"/>
            <a:ext cx="3529614" cy="10404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Code couleur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0E51F5B-54A6-4B81-8F62-15C6CDCBADC8}"/>
              </a:ext>
            </a:extLst>
          </p:cNvPr>
          <p:cNvSpPr/>
          <p:nvPr/>
        </p:nvSpPr>
        <p:spPr>
          <a:xfrm>
            <a:off x="7915555" y="4609321"/>
            <a:ext cx="3529614" cy="10404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Section ( disposition, ordre…)</a:t>
            </a:r>
          </a:p>
        </p:txBody>
      </p: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F1C2B4CA-6D9D-46DB-81BB-6D3F8DB27AD4}"/>
              </a:ext>
            </a:extLst>
          </p:cNvPr>
          <p:cNvCxnSpPr>
            <a:cxnSpLocks/>
            <a:endCxn id="13" idx="0"/>
          </p:cNvCxnSpPr>
          <p:nvPr/>
        </p:nvCxnSpPr>
        <p:spPr>
          <a:xfrm flipH="1">
            <a:off x="2405110" y="3580955"/>
            <a:ext cx="3637624" cy="10283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AB392EF4-0499-4DA7-8E66-FF019CC827BF}"/>
              </a:ext>
            </a:extLst>
          </p:cNvPr>
          <p:cNvCxnSpPr>
            <a:cxnSpLocks/>
            <a:endCxn id="16" idx="0"/>
          </p:cNvCxnSpPr>
          <p:nvPr/>
        </p:nvCxnSpPr>
        <p:spPr>
          <a:xfrm>
            <a:off x="6042734" y="3580955"/>
            <a:ext cx="3637628" cy="10283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Connecteur droit avec flèche 18">
            <a:extLst>
              <a:ext uri="{FF2B5EF4-FFF2-40B4-BE49-F238E27FC236}">
                <a16:creationId xmlns:a16="http://schemas.microsoft.com/office/drawing/2014/main" id="{B80DB67C-B3C4-4FB1-9123-F6D40CD0C24A}"/>
              </a:ext>
            </a:extLst>
          </p:cNvPr>
          <p:cNvCxnSpPr>
            <a:cxnSpLocks/>
            <a:endCxn id="15" idx="0"/>
          </p:cNvCxnSpPr>
          <p:nvPr/>
        </p:nvCxnSpPr>
        <p:spPr>
          <a:xfrm>
            <a:off x="6042734" y="3569961"/>
            <a:ext cx="0" cy="10368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64933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A70DDE3-DF7D-4EDF-A9B7-A259477B5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fr-FR" sz="6600" b="1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286F569-89A4-4530-AC50-43E305F38358}"/>
              </a:ext>
            </a:extLst>
          </p:cNvPr>
          <p:cNvSpPr/>
          <p:nvPr/>
        </p:nvSpPr>
        <p:spPr>
          <a:xfrm>
            <a:off x="0" y="-1"/>
            <a:ext cx="12192000" cy="15535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6600" b="1" i="1" dirty="0">
                <a:solidFill>
                  <a:schemeClr val="bg1"/>
                </a:solidFill>
              </a:rPr>
              <a:t>Quels sont les </a:t>
            </a:r>
            <a:r>
              <a:rPr lang="fr-FR" sz="6600" b="1" i="1" u="sng" dirty="0">
                <a:solidFill>
                  <a:schemeClr val="bg1"/>
                </a:solidFill>
              </a:rPr>
              <a:t>objectifs?</a:t>
            </a:r>
            <a:endParaRPr lang="fr-FR" sz="6600" dirty="0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B9EE0B7-831B-4F93-81F5-2F889A03B66A}"/>
              </a:ext>
            </a:extLst>
          </p:cNvPr>
          <p:cNvSpPr/>
          <p:nvPr/>
        </p:nvSpPr>
        <p:spPr>
          <a:xfrm>
            <a:off x="1" y="1690688"/>
            <a:ext cx="3861786" cy="715161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/>
              <a:t>Préparer les maquettes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868048D-E517-4F51-9897-0B5AEDC843D0}"/>
              </a:ext>
            </a:extLst>
          </p:cNvPr>
          <p:cNvSpPr/>
          <p:nvPr/>
        </p:nvSpPr>
        <p:spPr>
          <a:xfrm>
            <a:off x="3915052" y="2534393"/>
            <a:ext cx="4361895" cy="10404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/>
              <a:t>Soigner la sémantique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E7A43F6-12B6-4C80-8381-D45A990F5B7D}"/>
              </a:ext>
            </a:extLst>
          </p:cNvPr>
          <p:cNvSpPr/>
          <p:nvPr/>
        </p:nvSpPr>
        <p:spPr>
          <a:xfrm>
            <a:off x="640303" y="4609321"/>
            <a:ext cx="3529614" cy="10404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Utilisation pertinente des balises sémantiques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380749B-085C-4E6E-8DD7-3A58C9D427D3}"/>
              </a:ext>
            </a:extLst>
          </p:cNvPr>
          <p:cNvSpPr/>
          <p:nvPr/>
        </p:nvSpPr>
        <p:spPr>
          <a:xfrm>
            <a:off x="4277927" y="4606834"/>
            <a:ext cx="3529614" cy="10404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Utiliser les bons mots clés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0E51F5B-54A6-4B81-8F62-15C6CDCBADC8}"/>
              </a:ext>
            </a:extLst>
          </p:cNvPr>
          <p:cNvSpPr/>
          <p:nvPr/>
        </p:nvSpPr>
        <p:spPr>
          <a:xfrm>
            <a:off x="7915555" y="4609321"/>
            <a:ext cx="3529614" cy="10404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Avoir un code correctement agencé (indentation)</a:t>
            </a:r>
          </a:p>
        </p:txBody>
      </p: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F1C2B4CA-6D9D-46DB-81BB-6D3F8DB27AD4}"/>
              </a:ext>
            </a:extLst>
          </p:cNvPr>
          <p:cNvCxnSpPr>
            <a:cxnSpLocks/>
            <a:endCxn id="13" idx="0"/>
          </p:cNvCxnSpPr>
          <p:nvPr/>
        </p:nvCxnSpPr>
        <p:spPr>
          <a:xfrm flipH="1">
            <a:off x="2405110" y="3580955"/>
            <a:ext cx="3637624" cy="10283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AB392EF4-0499-4DA7-8E66-FF019CC827BF}"/>
              </a:ext>
            </a:extLst>
          </p:cNvPr>
          <p:cNvCxnSpPr>
            <a:cxnSpLocks/>
            <a:endCxn id="16" idx="0"/>
          </p:cNvCxnSpPr>
          <p:nvPr/>
        </p:nvCxnSpPr>
        <p:spPr>
          <a:xfrm>
            <a:off x="6042734" y="3580955"/>
            <a:ext cx="3637628" cy="10283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Connecteur droit avec flèche 18">
            <a:extLst>
              <a:ext uri="{FF2B5EF4-FFF2-40B4-BE49-F238E27FC236}">
                <a16:creationId xmlns:a16="http://schemas.microsoft.com/office/drawing/2014/main" id="{B80DB67C-B3C4-4FB1-9123-F6D40CD0C24A}"/>
              </a:ext>
            </a:extLst>
          </p:cNvPr>
          <p:cNvCxnSpPr>
            <a:cxnSpLocks/>
            <a:endCxn id="15" idx="0"/>
          </p:cNvCxnSpPr>
          <p:nvPr/>
        </p:nvCxnSpPr>
        <p:spPr>
          <a:xfrm>
            <a:off x="6042734" y="3569961"/>
            <a:ext cx="0" cy="10368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E6303DB0-275A-45D9-8B94-1DBDCCECC979}"/>
              </a:ext>
            </a:extLst>
          </p:cNvPr>
          <p:cNvSpPr/>
          <p:nvPr/>
        </p:nvSpPr>
        <p:spPr>
          <a:xfrm>
            <a:off x="8330215" y="1698233"/>
            <a:ext cx="3861786" cy="715161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/>
              <a:t>Intégrer le site</a:t>
            </a:r>
          </a:p>
        </p:txBody>
      </p:sp>
    </p:spTree>
    <p:extLst>
      <p:ext uri="{BB962C8B-B14F-4D97-AF65-F5344CB8AC3E}">
        <p14:creationId xmlns:p14="http://schemas.microsoft.com/office/powerpoint/2010/main" val="30144521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A70DDE3-DF7D-4EDF-A9B7-A259477B5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fr-FR" sz="6600" b="1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286F569-89A4-4530-AC50-43E305F38358}"/>
              </a:ext>
            </a:extLst>
          </p:cNvPr>
          <p:cNvSpPr/>
          <p:nvPr/>
        </p:nvSpPr>
        <p:spPr>
          <a:xfrm>
            <a:off x="0" y="-1"/>
            <a:ext cx="12192000" cy="15535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6600" b="1" i="1" dirty="0">
                <a:solidFill>
                  <a:schemeClr val="bg1"/>
                </a:solidFill>
              </a:rPr>
              <a:t>Quels sont les </a:t>
            </a:r>
            <a:r>
              <a:rPr lang="fr-FR" sz="6600" b="1" i="1" u="sng" dirty="0">
                <a:solidFill>
                  <a:schemeClr val="bg1"/>
                </a:solidFill>
              </a:rPr>
              <a:t>objectifs?</a:t>
            </a:r>
            <a:endParaRPr lang="fr-FR" sz="6600" dirty="0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B9EE0B7-831B-4F93-81F5-2F889A03B66A}"/>
              </a:ext>
            </a:extLst>
          </p:cNvPr>
          <p:cNvSpPr/>
          <p:nvPr/>
        </p:nvSpPr>
        <p:spPr>
          <a:xfrm>
            <a:off x="1" y="1690688"/>
            <a:ext cx="3968318" cy="715161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/>
              <a:t>Préparer les maquettes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868048D-E517-4F51-9897-0B5AEDC843D0}"/>
              </a:ext>
            </a:extLst>
          </p:cNvPr>
          <p:cNvSpPr/>
          <p:nvPr/>
        </p:nvSpPr>
        <p:spPr>
          <a:xfrm>
            <a:off x="3915052" y="2540458"/>
            <a:ext cx="4361895" cy="10404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/>
              <a:t>Avoir un site responsive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E7A43F6-12B6-4C80-8381-D45A990F5B7D}"/>
              </a:ext>
            </a:extLst>
          </p:cNvPr>
          <p:cNvSpPr/>
          <p:nvPr/>
        </p:nvSpPr>
        <p:spPr>
          <a:xfrm>
            <a:off x="640303" y="4609321"/>
            <a:ext cx="3529614" cy="10404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Breakpoints</a:t>
            </a:r>
            <a:r>
              <a:rPr lang="fr-FR" dirty="0"/>
              <a:t> pertinents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380749B-085C-4E6E-8DD7-3A58C9D427D3}"/>
              </a:ext>
            </a:extLst>
          </p:cNvPr>
          <p:cNvSpPr/>
          <p:nvPr/>
        </p:nvSpPr>
        <p:spPr>
          <a:xfrm>
            <a:off x="4277927" y="4606834"/>
            <a:ext cx="3529614" cy="10404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Avoir un code flexible</a:t>
            </a:r>
          </a:p>
          <a:p>
            <a:pPr algn="ctr"/>
            <a:r>
              <a:rPr lang="fr-FR" dirty="0"/>
              <a:t>(évite la répétition)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0E51F5B-54A6-4B81-8F62-15C6CDCBADC8}"/>
              </a:ext>
            </a:extLst>
          </p:cNvPr>
          <p:cNvSpPr/>
          <p:nvPr/>
        </p:nvSpPr>
        <p:spPr>
          <a:xfrm>
            <a:off x="7915555" y="4609321"/>
            <a:ext cx="3529614" cy="10404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Vérifier chaque périphériques</a:t>
            </a:r>
          </a:p>
        </p:txBody>
      </p: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F1C2B4CA-6D9D-46DB-81BB-6D3F8DB27AD4}"/>
              </a:ext>
            </a:extLst>
          </p:cNvPr>
          <p:cNvCxnSpPr>
            <a:cxnSpLocks/>
            <a:endCxn id="13" idx="0"/>
          </p:cNvCxnSpPr>
          <p:nvPr/>
        </p:nvCxnSpPr>
        <p:spPr>
          <a:xfrm flipH="1">
            <a:off x="2405110" y="3580955"/>
            <a:ext cx="3637624" cy="10283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AB392EF4-0499-4DA7-8E66-FF019CC827BF}"/>
              </a:ext>
            </a:extLst>
          </p:cNvPr>
          <p:cNvCxnSpPr>
            <a:cxnSpLocks/>
            <a:endCxn id="16" idx="0"/>
          </p:cNvCxnSpPr>
          <p:nvPr/>
        </p:nvCxnSpPr>
        <p:spPr>
          <a:xfrm>
            <a:off x="6042734" y="3580955"/>
            <a:ext cx="3637628" cy="10283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Connecteur droit avec flèche 18">
            <a:extLst>
              <a:ext uri="{FF2B5EF4-FFF2-40B4-BE49-F238E27FC236}">
                <a16:creationId xmlns:a16="http://schemas.microsoft.com/office/drawing/2014/main" id="{B80DB67C-B3C4-4FB1-9123-F6D40CD0C24A}"/>
              </a:ext>
            </a:extLst>
          </p:cNvPr>
          <p:cNvCxnSpPr>
            <a:cxnSpLocks/>
            <a:endCxn id="15" idx="0"/>
          </p:cNvCxnSpPr>
          <p:nvPr/>
        </p:nvCxnSpPr>
        <p:spPr>
          <a:xfrm>
            <a:off x="6042734" y="3569961"/>
            <a:ext cx="0" cy="10368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E6303DB0-275A-45D9-8B94-1DBDCCECC979}"/>
              </a:ext>
            </a:extLst>
          </p:cNvPr>
          <p:cNvSpPr/>
          <p:nvPr/>
        </p:nvSpPr>
        <p:spPr>
          <a:xfrm>
            <a:off x="4111841" y="1690688"/>
            <a:ext cx="3968318" cy="715161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/>
              <a:t>Intégrer le site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B7A9A62-FE1D-4F71-B5A4-AEAA8A15099E}"/>
              </a:ext>
            </a:extLst>
          </p:cNvPr>
          <p:cNvSpPr/>
          <p:nvPr/>
        </p:nvSpPr>
        <p:spPr>
          <a:xfrm>
            <a:off x="8223682" y="1690688"/>
            <a:ext cx="3968318" cy="715161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/>
              <a:t>Soigner la sémantique</a:t>
            </a:r>
          </a:p>
        </p:txBody>
      </p:sp>
    </p:spTree>
    <p:extLst>
      <p:ext uri="{BB962C8B-B14F-4D97-AF65-F5344CB8AC3E}">
        <p14:creationId xmlns:p14="http://schemas.microsoft.com/office/powerpoint/2010/main" val="40749654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A70DDE3-DF7D-4EDF-A9B7-A259477B5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fr-FR" sz="6600" b="1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286F569-89A4-4530-AC50-43E305F38358}"/>
              </a:ext>
            </a:extLst>
          </p:cNvPr>
          <p:cNvSpPr/>
          <p:nvPr/>
        </p:nvSpPr>
        <p:spPr>
          <a:xfrm>
            <a:off x="0" y="-1"/>
            <a:ext cx="12192000" cy="15535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6600" b="1" i="1" dirty="0">
                <a:solidFill>
                  <a:schemeClr val="bg1"/>
                </a:solidFill>
              </a:rPr>
              <a:t>Quels sont les </a:t>
            </a:r>
            <a:r>
              <a:rPr lang="fr-FR" sz="6600" b="1" i="1" u="sng" dirty="0">
                <a:solidFill>
                  <a:schemeClr val="bg1"/>
                </a:solidFill>
              </a:rPr>
              <a:t>objectifs?</a:t>
            </a:r>
            <a:endParaRPr lang="fr-FR" sz="6600" dirty="0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B9EE0B7-831B-4F93-81F5-2F889A03B66A}"/>
              </a:ext>
            </a:extLst>
          </p:cNvPr>
          <p:cNvSpPr/>
          <p:nvPr/>
        </p:nvSpPr>
        <p:spPr>
          <a:xfrm>
            <a:off x="418731" y="1918718"/>
            <a:ext cx="5308846" cy="1738312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/>
              <a:t>Préparer les maquettes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6303DB0-275A-45D9-8B94-1DBDCCECC979}"/>
              </a:ext>
            </a:extLst>
          </p:cNvPr>
          <p:cNvSpPr/>
          <p:nvPr/>
        </p:nvSpPr>
        <p:spPr>
          <a:xfrm>
            <a:off x="6464422" y="1918718"/>
            <a:ext cx="5308845" cy="1738312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/>
              <a:t>Intégrer le site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B7A9A62-FE1D-4F71-B5A4-AEAA8A15099E}"/>
              </a:ext>
            </a:extLst>
          </p:cNvPr>
          <p:cNvSpPr/>
          <p:nvPr/>
        </p:nvSpPr>
        <p:spPr>
          <a:xfrm>
            <a:off x="6464422" y="4022156"/>
            <a:ext cx="5308845" cy="1738312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/>
              <a:t>Soigner la sémantique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F7C991A-06E2-4B43-AA16-7385A44EA3FF}"/>
              </a:ext>
            </a:extLst>
          </p:cNvPr>
          <p:cNvSpPr/>
          <p:nvPr/>
        </p:nvSpPr>
        <p:spPr>
          <a:xfrm>
            <a:off x="418730" y="4022156"/>
            <a:ext cx="5308845" cy="1738311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/>
              <a:t>Avoir un site responsive</a:t>
            </a:r>
          </a:p>
        </p:txBody>
      </p:sp>
    </p:spTree>
    <p:extLst>
      <p:ext uri="{BB962C8B-B14F-4D97-AF65-F5344CB8AC3E}">
        <p14:creationId xmlns:p14="http://schemas.microsoft.com/office/powerpoint/2010/main" val="12955151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17C2D19-4A81-4502-8C13-DF36CB5AA4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8646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fr-FR" sz="6600" b="1" dirty="0">
                <a:solidFill>
                  <a:schemeClr val="accent1">
                    <a:lumMod val="50000"/>
                  </a:schemeClr>
                </a:solidFill>
              </a:rPr>
              <a:t>préparation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834F4AD-C097-40A9-A644-4E9E254C56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4864" y="1444209"/>
            <a:ext cx="5442271" cy="451953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7809749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286F569-89A4-4530-AC50-43E305F38358}"/>
              </a:ext>
            </a:extLst>
          </p:cNvPr>
          <p:cNvSpPr/>
          <p:nvPr/>
        </p:nvSpPr>
        <p:spPr>
          <a:xfrm>
            <a:off x="0" y="-1"/>
            <a:ext cx="12192000" cy="15535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6600" dirty="0">
                <a:solidFill>
                  <a:schemeClr val="bg1"/>
                </a:solidFill>
              </a:rPr>
              <a:t>Préparer les maquettes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E2FA3B0-3F47-4A54-B53F-D5F9F86DFA8C}"/>
              </a:ext>
            </a:extLst>
          </p:cNvPr>
          <p:cNvSpPr/>
          <p:nvPr/>
        </p:nvSpPr>
        <p:spPr>
          <a:xfrm>
            <a:off x="2922233" y="2159493"/>
            <a:ext cx="6347534" cy="25390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000" dirty="0"/>
              <a:t>Brouillon sur papier</a:t>
            </a:r>
          </a:p>
        </p:txBody>
      </p:sp>
    </p:spTree>
    <p:extLst>
      <p:ext uri="{BB962C8B-B14F-4D97-AF65-F5344CB8AC3E}">
        <p14:creationId xmlns:p14="http://schemas.microsoft.com/office/powerpoint/2010/main" val="14756352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286F569-89A4-4530-AC50-43E305F38358}"/>
              </a:ext>
            </a:extLst>
          </p:cNvPr>
          <p:cNvSpPr/>
          <p:nvPr/>
        </p:nvSpPr>
        <p:spPr>
          <a:xfrm>
            <a:off x="0" y="-1"/>
            <a:ext cx="12192000" cy="15535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6600" dirty="0">
                <a:solidFill>
                  <a:schemeClr val="bg1"/>
                </a:solidFill>
              </a:rPr>
              <a:t>Préparer les maquettes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E2FA3B0-3F47-4A54-B53F-D5F9F86DFA8C}"/>
              </a:ext>
            </a:extLst>
          </p:cNvPr>
          <p:cNvSpPr/>
          <p:nvPr/>
        </p:nvSpPr>
        <p:spPr>
          <a:xfrm>
            <a:off x="2922233" y="2858610"/>
            <a:ext cx="6347534" cy="25390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000" dirty="0"/>
              <a:t>Récupérer un maximum d’informations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15D0128-DCBA-4F3A-928E-9824768C0BBF}"/>
              </a:ext>
            </a:extLst>
          </p:cNvPr>
          <p:cNvSpPr/>
          <p:nvPr/>
        </p:nvSpPr>
        <p:spPr>
          <a:xfrm>
            <a:off x="168676" y="1766656"/>
            <a:ext cx="4527611" cy="878890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/>
              <a:t>Brouillon sur papier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BF6196-8F50-4A1F-8563-DF7BC7CD19A5}"/>
              </a:ext>
            </a:extLst>
          </p:cNvPr>
          <p:cNvSpPr/>
          <p:nvPr/>
        </p:nvSpPr>
        <p:spPr>
          <a:xfrm>
            <a:off x="374343" y="6101918"/>
            <a:ext cx="2182426" cy="3625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/>
              <a:t>couleur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C2BF5D1-5A87-4D67-8070-74726017C0E6}"/>
              </a:ext>
            </a:extLst>
          </p:cNvPr>
          <p:cNvSpPr/>
          <p:nvPr/>
        </p:nvSpPr>
        <p:spPr>
          <a:xfrm>
            <a:off x="374343" y="3946864"/>
            <a:ext cx="2182426" cy="3625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/>
              <a:t>Police d’écriture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FA6EF09-EB43-4292-B818-DFC2704F4A39}"/>
              </a:ext>
            </a:extLst>
          </p:cNvPr>
          <p:cNvSpPr/>
          <p:nvPr/>
        </p:nvSpPr>
        <p:spPr>
          <a:xfrm>
            <a:off x="5004787" y="6101918"/>
            <a:ext cx="2182426" cy="3625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/>
              <a:t>positionnement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FBD6BB0-7520-4856-BE1C-0F663F8BDA4F}"/>
              </a:ext>
            </a:extLst>
          </p:cNvPr>
          <p:cNvSpPr/>
          <p:nvPr/>
        </p:nvSpPr>
        <p:spPr>
          <a:xfrm>
            <a:off x="9635231" y="6101918"/>
            <a:ext cx="2182426" cy="3625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/>
              <a:t>taille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C7E7357-D045-493A-854B-AE7A9D33DCB5}"/>
              </a:ext>
            </a:extLst>
          </p:cNvPr>
          <p:cNvSpPr/>
          <p:nvPr/>
        </p:nvSpPr>
        <p:spPr>
          <a:xfrm>
            <a:off x="9635231" y="3946863"/>
            <a:ext cx="2182426" cy="3625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/>
              <a:t>animation</a:t>
            </a:r>
          </a:p>
        </p:txBody>
      </p: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EA160A56-6990-46E8-9756-6419C9C19872}"/>
              </a:ext>
            </a:extLst>
          </p:cNvPr>
          <p:cNvCxnSpPr>
            <a:cxnSpLocks/>
            <a:stCxn id="3" idx="1"/>
          </p:cNvCxnSpPr>
          <p:nvPr/>
        </p:nvCxnSpPr>
        <p:spPr>
          <a:xfrm flipH="1" flipV="1">
            <a:off x="2556769" y="4128115"/>
            <a:ext cx="365464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CB9FDF5B-480A-4021-9FD3-1A161FDE9015}"/>
              </a:ext>
            </a:extLst>
          </p:cNvPr>
          <p:cNvCxnSpPr>
            <a:cxnSpLocks/>
            <a:stCxn id="3" idx="3"/>
            <a:endCxn id="10" idx="1"/>
          </p:cNvCxnSpPr>
          <p:nvPr/>
        </p:nvCxnSpPr>
        <p:spPr>
          <a:xfrm flipV="1">
            <a:off x="9269767" y="4128116"/>
            <a:ext cx="36546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B1D3C5E7-CD04-4885-9F1C-8E851C198BC0}"/>
              </a:ext>
            </a:extLst>
          </p:cNvPr>
          <p:cNvCxnSpPr>
            <a:cxnSpLocks/>
          </p:cNvCxnSpPr>
          <p:nvPr/>
        </p:nvCxnSpPr>
        <p:spPr>
          <a:xfrm flipH="1">
            <a:off x="2556769" y="5397624"/>
            <a:ext cx="365464" cy="7042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C45B76A8-F8C3-4F85-B636-1B7AD5165CC8}"/>
              </a:ext>
            </a:extLst>
          </p:cNvPr>
          <p:cNvCxnSpPr>
            <a:cxnSpLocks/>
          </p:cNvCxnSpPr>
          <p:nvPr/>
        </p:nvCxnSpPr>
        <p:spPr>
          <a:xfrm>
            <a:off x="9269767" y="5382090"/>
            <a:ext cx="365464" cy="7198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Connecteur droit avec flèche 21">
            <a:extLst>
              <a:ext uri="{FF2B5EF4-FFF2-40B4-BE49-F238E27FC236}">
                <a16:creationId xmlns:a16="http://schemas.microsoft.com/office/drawing/2014/main" id="{EDE7505F-9076-4703-9E97-7750C5988DAB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6096000" y="5397624"/>
            <a:ext cx="0" cy="7042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14682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286F569-89A4-4530-AC50-43E305F38358}"/>
              </a:ext>
            </a:extLst>
          </p:cNvPr>
          <p:cNvSpPr/>
          <p:nvPr/>
        </p:nvSpPr>
        <p:spPr>
          <a:xfrm>
            <a:off x="0" y="-1"/>
            <a:ext cx="12192000" cy="15535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6600" dirty="0">
                <a:solidFill>
                  <a:schemeClr val="bg1"/>
                </a:solidFill>
              </a:rPr>
              <a:t>Préparer les maquettes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E2FA3B0-3F47-4A54-B53F-D5F9F86DFA8C}"/>
              </a:ext>
            </a:extLst>
          </p:cNvPr>
          <p:cNvSpPr/>
          <p:nvPr/>
        </p:nvSpPr>
        <p:spPr>
          <a:xfrm>
            <a:off x="2922233" y="2858610"/>
            <a:ext cx="6347534" cy="25390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000" dirty="0"/>
              <a:t>Prévoir le travail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15D0128-DCBA-4F3A-928E-9824768C0BBF}"/>
              </a:ext>
            </a:extLst>
          </p:cNvPr>
          <p:cNvSpPr/>
          <p:nvPr/>
        </p:nvSpPr>
        <p:spPr>
          <a:xfrm>
            <a:off x="168676" y="1766656"/>
            <a:ext cx="4527611" cy="878890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/>
              <a:t>Brouillon sur papier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6606297-1D64-4264-BF30-70A2F7A87C3D}"/>
              </a:ext>
            </a:extLst>
          </p:cNvPr>
          <p:cNvSpPr/>
          <p:nvPr/>
        </p:nvSpPr>
        <p:spPr>
          <a:xfrm>
            <a:off x="7495713" y="1766656"/>
            <a:ext cx="4527611" cy="878890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/>
              <a:t>Récupération d’information</a:t>
            </a:r>
          </a:p>
        </p:txBody>
      </p:sp>
    </p:spTree>
    <p:extLst>
      <p:ext uri="{BB962C8B-B14F-4D97-AF65-F5344CB8AC3E}">
        <p14:creationId xmlns:p14="http://schemas.microsoft.com/office/powerpoint/2010/main" val="34536914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286F569-89A4-4530-AC50-43E305F38358}"/>
              </a:ext>
            </a:extLst>
          </p:cNvPr>
          <p:cNvSpPr/>
          <p:nvPr/>
        </p:nvSpPr>
        <p:spPr>
          <a:xfrm>
            <a:off x="0" y="-1"/>
            <a:ext cx="12192000" cy="15535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6600" dirty="0">
                <a:solidFill>
                  <a:schemeClr val="bg1"/>
                </a:solidFill>
              </a:rPr>
              <a:t>Préparer les maquettes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E2FA3B0-3F47-4A54-B53F-D5F9F86DFA8C}"/>
              </a:ext>
            </a:extLst>
          </p:cNvPr>
          <p:cNvSpPr/>
          <p:nvPr/>
        </p:nvSpPr>
        <p:spPr>
          <a:xfrm>
            <a:off x="3583619" y="2853430"/>
            <a:ext cx="5024761" cy="38085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000" dirty="0"/>
              <a:t>Prévoir le travail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15D0128-DCBA-4F3A-928E-9824768C0BBF}"/>
              </a:ext>
            </a:extLst>
          </p:cNvPr>
          <p:cNvSpPr/>
          <p:nvPr/>
        </p:nvSpPr>
        <p:spPr>
          <a:xfrm>
            <a:off x="168676" y="1766656"/>
            <a:ext cx="4527611" cy="878890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/>
              <a:t>Brouillon sur papier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C7E7357-D045-493A-854B-AE7A9D33DCB5}"/>
              </a:ext>
            </a:extLst>
          </p:cNvPr>
          <p:cNvSpPr/>
          <p:nvPr/>
        </p:nvSpPr>
        <p:spPr>
          <a:xfrm>
            <a:off x="322556" y="3332087"/>
            <a:ext cx="2931109" cy="8803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/>
              <a:t>Définir les différentes sections</a:t>
            </a:r>
          </a:p>
        </p:txBody>
      </p: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EA160A56-6990-46E8-9756-6419C9C19872}"/>
              </a:ext>
            </a:extLst>
          </p:cNvPr>
          <p:cNvCxnSpPr>
            <a:cxnSpLocks/>
            <a:endCxn id="10" idx="3"/>
          </p:cNvCxnSpPr>
          <p:nvPr/>
        </p:nvCxnSpPr>
        <p:spPr>
          <a:xfrm flipH="1" flipV="1">
            <a:off x="3253665" y="3772271"/>
            <a:ext cx="329214" cy="8570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CB9FDF5B-480A-4021-9FD3-1A161FDE9015}"/>
              </a:ext>
            </a:extLst>
          </p:cNvPr>
          <p:cNvCxnSpPr>
            <a:cxnSpLocks/>
            <a:endCxn id="26" idx="1"/>
          </p:cNvCxnSpPr>
          <p:nvPr/>
        </p:nvCxnSpPr>
        <p:spPr>
          <a:xfrm flipV="1">
            <a:off x="8590625" y="3772271"/>
            <a:ext cx="347709" cy="8570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B1D3C5E7-CD04-4885-9F1C-8E851C198BC0}"/>
              </a:ext>
            </a:extLst>
          </p:cNvPr>
          <p:cNvCxnSpPr>
            <a:cxnSpLocks/>
            <a:endCxn id="24" idx="3"/>
          </p:cNvCxnSpPr>
          <p:nvPr/>
        </p:nvCxnSpPr>
        <p:spPr>
          <a:xfrm flipH="1">
            <a:off x="3253665" y="4637101"/>
            <a:ext cx="329954" cy="9301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C45B76A8-F8C3-4F85-B636-1B7AD5165CC8}"/>
              </a:ext>
            </a:extLst>
          </p:cNvPr>
          <p:cNvCxnSpPr>
            <a:cxnSpLocks/>
            <a:endCxn id="27" idx="1"/>
          </p:cNvCxnSpPr>
          <p:nvPr/>
        </p:nvCxnSpPr>
        <p:spPr>
          <a:xfrm>
            <a:off x="8590625" y="4637101"/>
            <a:ext cx="347708" cy="7923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0D66588C-421E-44C4-A502-27B5112E29D7}"/>
              </a:ext>
            </a:extLst>
          </p:cNvPr>
          <p:cNvSpPr/>
          <p:nvPr/>
        </p:nvSpPr>
        <p:spPr>
          <a:xfrm>
            <a:off x="7495713" y="1766656"/>
            <a:ext cx="4527611" cy="878890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/>
              <a:t>Récupération d’information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6D6C97D-F9A0-4867-BBC0-66A20E2C3984}"/>
              </a:ext>
            </a:extLst>
          </p:cNvPr>
          <p:cNvSpPr/>
          <p:nvPr/>
        </p:nvSpPr>
        <p:spPr>
          <a:xfrm>
            <a:off x="322556" y="4989248"/>
            <a:ext cx="2931109" cy="11559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/>
              <a:t>Réfléchir à l’indentation des balises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4888203-A5BE-43C6-9A0D-DFC6029FF364}"/>
              </a:ext>
            </a:extLst>
          </p:cNvPr>
          <p:cNvSpPr/>
          <p:nvPr/>
        </p:nvSpPr>
        <p:spPr>
          <a:xfrm>
            <a:off x="8938334" y="3332087"/>
            <a:ext cx="2931109" cy="8803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/>
              <a:t>Prévoir les animations possibles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17CA9BF-76B6-488E-B39C-772FD9504FA6}"/>
              </a:ext>
            </a:extLst>
          </p:cNvPr>
          <p:cNvSpPr/>
          <p:nvPr/>
        </p:nvSpPr>
        <p:spPr>
          <a:xfrm>
            <a:off x="8938333" y="4989248"/>
            <a:ext cx="2931109" cy="8803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/>
              <a:t>Optimiser le code</a:t>
            </a:r>
          </a:p>
        </p:txBody>
      </p:sp>
    </p:spTree>
    <p:extLst>
      <p:ext uri="{BB962C8B-B14F-4D97-AF65-F5344CB8AC3E}">
        <p14:creationId xmlns:p14="http://schemas.microsoft.com/office/powerpoint/2010/main" val="40831395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4B50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17C2D19-4A81-4502-8C13-DF36CB5AA4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Structure MVC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6E57EF0-1A2D-48E6-956F-3A5EA515A4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13732" y="286233"/>
            <a:ext cx="8522758" cy="6285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7676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286F569-89A4-4530-AC50-43E305F38358}"/>
              </a:ext>
            </a:extLst>
          </p:cNvPr>
          <p:cNvSpPr/>
          <p:nvPr/>
        </p:nvSpPr>
        <p:spPr>
          <a:xfrm>
            <a:off x="0" y="-1"/>
            <a:ext cx="12192000" cy="15535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6600" dirty="0">
                <a:solidFill>
                  <a:schemeClr val="bg1"/>
                </a:solidFill>
              </a:rPr>
              <a:t>Préparer les maquettes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E2FA3B0-3F47-4A54-B53F-D5F9F86DFA8C}"/>
              </a:ext>
            </a:extLst>
          </p:cNvPr>
          <p:cNvSpPr/>
          <p:nvPr/>
        </p:nvSpPr>
        <p:spPr>
          <a:xfrm>
            <a:off x="3583619" y="2853430"/>
            <a:ext cx="5024761" cy="38085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000" dirty="0"/>
              <a:t>Idem pour les autres plateformes</a:t>
            </a:r>
          </a:p>
          <a:p>
            <a:pPr algn="ctr"/>
            <a:endParaRPr lang="fr-FR" sz="4000" dirty="0"/>
          </a:p>
          <a:p>
            <a:pPr algn="ctr"/>
            <a:r>
              <a:rPr lang="fr-FR" sz="2400" dirty="0"/>
              <a:t>(si la maquette est complexe)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15D0128-DCBA-4F3A-928E-9824768C0BBF}"/>
              </a:ext>
            </a:extLst>
          </p:cNvPr>
          <p:cNvSpPr/>
          <p:nvPr/>
        </p:nvSpPr>
        <p:spPr>
          <a:xfrm>
            <a:off x="168677" y="1766656"/>
            <a:ext cx="3562906" cy="878890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/>
              <a:t>Brouillon sur papier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D66588C-421E-44C4-A502-27B5112E29D7}"/>
              </a:ext>
            </a:extLst>
          </p:cNvPr>
          <p:cNvSpPr/>
          <p:nvPr/>
        </p:nvSpPr>
        <p:spPr>
          <a:xfrm>
            <a:off x="8460419" y="1766656"/>
            <a:ext cx="3562905" cy="878890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/>
              <a:t>Récupération d’information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31EC3CA-A53C-49EE-851A-742501A6EBA7}"/>
              </a:ext>
            </a:extLst>
          </p:cNvPr>
          <p:cNvSpPr/>
          <p:nvPr/>
        </p:nvSpPr>
        <p:spPr>
          <a:xfrm>
            <a:off x="4314546" y="1766656"/>
            <a:ext cx="3562906" cy="878890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/>
              <a:t>Prévoir le travail</a:t>
            </a:r>
          </a:p>
        </p:txBody>
      </p:sp>
    </p:spTree>
    <p:extLst>
      <p:ext uri="{BB962C8B-B14F-4D97-AF65-F5344CB8AC3E}">
        <p14:creationId xmlns:p14="http://schemas.microsoft.com/office/powerpoint/2010/main" val="33244049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17C2D19-4A81-4502-8C13-DF36CB5AA4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8646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fr-FR" sz="6600" b="1" dirty="0">
                <a:solidFill>
                  <a:schemeClr val="accent1">
                    <a:lumMod val="50000"/>
                  </a:schemeClr>
                </a:solidFill>
              </a:rPr>
              <a:t>intégration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F539F70B-14B7-41C1-A729-EBC887117A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016" y="2397624"/>
            <a:ext cx="3556247" cy="269526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6EB89338-E0CC-4FCA-A0AE-A657E9B767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0440" y="2386513"/>
            <a:ext cx="3593683" cy="269526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42443E6E-DF9E-44B5-AB5C-2000C598F4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2301" y="2375402"/>
            <a:ext cx="3593683" cy="271748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6F2612E4-8EC8-40E4-9F01-8041D7886B72}"/>
              </a:ext>
            </a:extLst>
          </p:cNvPr>
          <p:cNvCxnSpPr>
            <a:cxnSpLocks/>
          </p:cNvCxnSpPr>
          <p:nvPr/>
        </p:nvCxnSpPr>
        <p:spPr>
          <a:xfrm>
            <a:off x="3933532" y="3725266"/>
            <a:ext cx="34690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54D887A1-401F-4BF1-8854-1B02B0484497}"/>
              </a:ext>
            </a:extLst>
          </p:cNvPr>
          <p:cNvCxnSpPr>
            <a:cxnSpLocks/>
          </p:cNvCxnSpPr>
          <p:nvPr/>
        </p:nvCxnSpPr>
        <p:spPr>
          <a:xfrm>
            <a:off x="7785393" y="3745255"/>
            <a:ext cx="34690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83245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286F569-89A4-4530-AC50-43E305F38358}"/>
              </a:ext>
            </a:extLst>
          </p:cNvPr>
          <p:cNvSpPr/>
          <p:nvPr/>
        </p:nvSpPr>
        <p:spPr>
          <a:xfrm>
            <a:off x="0" y="-1"/>
            <a:ext cx="12192000" cy="15535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6600" dirty="0">
                <a:solidFill>
                  <a:schemeClr val="bg1"/>
                </a:solidFill>
              </a:rPr>
              <a:t>reproduire les maquettes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907A5EA9-2012-4F72-95CD-4F53ED6A57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00067"/>
            <a:ext cx="12192000" cy="78013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553BD8A4-CDA6-4B15-A3DA-CCA388A6DC4D}"/>
              </a:ext>
            </a:extLst>
          </p:cNvPr>
          <p:cNvCxnSpPr>
            <a:cxnSpLocks/>
          </p:cNvCxnSpPr>
          <p:nvPr/>
        </p:nvCxnSpPr>
        <p:spPr>
          <a:xfrm>
            <a:off x="2281561" y="3169328"/>
            <a:ext cx="0" cy="9676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35390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286F569-89A4-4530-AC50-43E305F38358}"/>
              </a:ext>
            </a:extLst>
          </p:cNvPr>
          <p:cNvSpPr/>
          <p:nvPr/>
        </p:nvSpPr>
        <p:spPr>
          <a:xfrm>
            <a:off x="0" y="-1"/>
            <a:ext cx="12192000" cy="15535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6600" dirty="0">
                <a:solidFill>
                  <a:schemeClr val="bg1"/>
                </a:solidFill>
              </a:rPr>
              <a:t>reproduire les maquettes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907A5EA9-2012-4F72-95CD-4F53ED6A57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00067"/>
            <a:ext cx="12192000" cy="78013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CA08541D-9F07-4848-8D07-F5FF551F79D7}"/>
              </a:ext>
            </a:extLst>
          </p:cNvPr>
          <p:cNvCxnSpPr>
            <a:cxnSpLocks/>
          </p:cNvCxnSpPr>
          <p:nvPr/>
        </p:nvCxnSpPr>
        <p:spPr>
          <a:xfrm>
            <a:off x="9465075" y="3164149"/>
            <a:ext cx="0" cy="9728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66484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286F569-89A4-4530-AC50-43E305F38358}"/>
              </a:ext>
            </a:extLst>
          </p:cNvPr>
          <p:cNvSpPr/>
          <p:nvPr/>
        </p:nvSpPr>
        <p:spPr>
          <a:xfrm>
            <a:off x="0" y="-1"/>
            <a:ext cx="12192000" cy="15535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6600" dirty="0">
                <a:solidFill>
                  <a:schemeClr val="bg1"/>
                </a:solidFill>
              </a:rPr>
              <a:t>reproduire les maquettes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907A5EA9-2012-4F72-95CD-4F53ED6A57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00067"/>
            <a:ext cx="12192000" cy="78013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3" name="Connecteur droit 2">
            <a:extLst>
              <a:ext uri="{FF2B5EF4-FFF2-40B4-BE49-F238E27FC236}">
                <a16:creationId xmlns:a16="http://schemas.microsoft.com/office/drawing/2014/main" id="{C7489D7E-4E01-4F29-AB24-639E6FD76B3F}"/>
              </a:ext>
            </a:extLst>
          </p:cNvPr>
          <p:cNvCxnSpPr>
            <a:cxnSpLocks/>
          </p:cNvCxnSpPr>
          <p:nvPr/>
        </p:nvCxnSpPr>
        <p:spPr>
          <a:xfrm>
            <a:off x="10875146" y="3542190"/>
            <a:ext cx="0" cy="151975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ADF728A9-CFB4-4C84-81C1-A56EE856BB61}"/>
              </a:ext>
            </a:extLst>
          </p:cNvPr>
          <p:cNvCxnSpPr>
            <a:cxnSpLocks/>
          </p:cNvCxnSpPr>
          <p:nvPr/>
        </p:nvCxnSpPr>
        <p:spPr>
          <a:xfrm>
            <a:off x="1288742" y="3546440"/>
            <a:ext cx="0" cy="151975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6" name="Image 5">
            <a:extLst>
              <a:ext uri="{FF2B5EF4-FFF2-40B4-BE49-F238E27FC236}">
                <a16:creationId xmlns:a16="http://schemas.microsoft.com/office/drawing/2014/main" id="{714FD4C4-A387-453E-BB83-F9F33B54FB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256" y="1900191"/>
            <a:ext cx="3914775" cy="219075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AF5B274A-9F8D-4C2B-8D72-60CC131F2A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3475" y="1900191"/>
            <a:ext cx="2305050" cy="1514475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2A93DBAA-9173-402E-86F7-AABBB63F8D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51169" y="1907219"/>
            <a:ext cx="342900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7027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286F569-89A4-4530-AC50-43E305F38358}"/>
              </a:ext>
            </a:extLst>
          </p:cNvPr>
          <p:cNvSpPr/>
          <p:nvPr/>
        </p:nvSpPr>
        <p:spPr>
          <a:xfrm>
            <a:off x="0" y="-1"/>
            <a:ext cx="12192000" cy="15535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6600" dirty="0">
                <a:solidFill>
                  <a:schemeClr val="bg1"/>
                </a:solidFill>
              </a:rPr>
              <a:t>reproduire les maquettes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2D9D473-0D0D-4B9A-8CEB-010EE2BF55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374" y="2086258"/>
            <a:ext cx="9937251" cy="326696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4985073E-738D-4527-BB84-607F7C188E1D}"/>
              </a:ext>
            </a:extLst>
          </p:cNvPr>
          <p:cNvCxnSpPr/>
          <p:nvPr/>
        </p:nvCxnSpPr>
        <p:spPr>
          <a:xfrm>
            <a:off x="1970843" y="1677880"/>
            <a:ext cx="0" cy="4163627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F0A238C3-EA7A-4431-8F25-1A62D41D2505}"/>
              </a:ext>
            </a:extLst>
          </p:cNvPr>
          <p:cNvCxnSpPr/>
          <p:nvPr/>
        </p:nvCxnSpPr>
        <p:spPr>
          <a:xfrm>
            <a:off x="5017364" y="1677880"/>
            <a:ext cx="0" cy="4163627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6974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286F569-89A4-4530-AC50-43E305F38358}"/>
              </a:ext>
            </a:extLst>
          </p:cNvPr>
          <p:cNvSpPr/>
          <p:nvPr/>
        </p:nvSpPr>
        <p:spPr>
          <a:xfrm>
            <a:off x="0" y="-1"/>
            <a:ext cx="12192000" cy="15535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6600" dirty="0">
                <a:solidFill>
                  <a:schemeClr val="bg1"/>
                </a:solidFill>
              </a:rPr>
              <a:t>reproduire les maquettes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C9585EF-E60B-4699-95CE-677F53C350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2524" y="2393488"/>
            <a:ext cx="8566951" cy="355941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779231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286F569-89A4-4530-AC50-43E305F38358}"/>
              </a:ext>
            </a:extLst>
          </p:cNvPr>
          <p:cNvSpPr/>
          <p:nvPr/>
        </p:nvSpPr>
        <p:spPr>
          <a:xfrm>
            <a:off x="0" y="-1"/>
            <a:ext cx="12192000" cy="15535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6600" dirty="0">
                <a:solidFill>
                  <a:schemeClr val="bg1"/>
                </a:solidFill>
              </a:rPr>
              <a:t>reproduire les maquettes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C9585EF-E60B-4699-95CE-677F53C350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544" y="3107185"/>
            <a:ext cx="8566951" cy="355941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3" name="Connecteur droit 2">
            <a:extLst>
              <a:ext uri="{FF2B5EF4-FFF2-40B4-BE49-F238E27FC236}">
                <a16:creationId xmlns:a16="http://schemas.microsoft.com/office/drawing/2014/main" id="{09109433-01CE-4471-BDF2-C1A5B2721AEA}"/>
              </a:ext>
            </a:extLst>
          </p:cNvPr>
          <p:cNvCxnSpPr>
            <a:cxnSpLocks/>
          </p:cNvCxnSpPr>
          <p:nvPr/>
        </p:nvCxnSpPr>
        <p:spPr>
          <a:xfrm>
            <a:off x="2296355" y="2916314"/>
            <a:ext cx="4403325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BFA58572-F28F-42C6-9678-A361DF4A4A42}"/>
              </a:ext>
            </a:extLst>
          </p:cNvPr>
          <p:cNvCxnSpPr>
            <a:cxnSpLocks/>
          </p:cNvCxnSpPr>
          <p:nvPr/>
        </p:nvCxnSpPr>
        <p:spPr>
          <a:xfrm>
            <a:off x="2296355" y="4105181"/>
            <a:ext cx="4403325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AE435A3C-1A99-4FA5-B096-9A87F7FCDAC0}"/>
              </a:ext>
            </a:extLst>
          </p:cNvPr>
          <p:cNvCxnSpPr>
            <a:cxnSpLocks/>
          </p:cNvCxnSpPr>
          <p:nvPr/>
        </p:nvCxnSpPr>
        <p:spPr>
          <a:xfrm>
            <a:off x="2296356" y="2914095"/>
            <a:ext cx="0" cy="1191087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CDDF98BB-6FE6-4C69-9370-1D250C06B521}"/>
              </a:ext>
            </a:extLst>
          </p:cNvPr>
          <p:cNvCxnSpPr>
            <a:cxnSpLocks/>
          </p:cNvCxnSpPr>
          <p:nvPr/>
        </p:nvCxnSpPr>
        <p:spPr>
          <a:xfrm>
            <a:off x="6699680" y="2914094"/>
            <a:ext cx="0" cy="1191087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2" name="Image 1">
            <a:extLst>
              <a:ext uri="{FF2B5EF4-FFF2-40B4-BE49-F238E27FC236}">
                <a16:creationId xmlns:a16="http://schemas.microsoft.com/office/drawing/2014/main" id="{4AD65A02-8902-4E14-825B-971BDAA7BC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7459" y="1684629"/>
            <a:ext cx="7191375" cy="104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8916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286F569-89A4-4530-AC50-43E305F38358}"/>
              </a:ext>
            </a:extLst>
          </p:cNvPr>
          <p:cNvSpPr/>
          <p:nvPr/>
        </p:nvSpPr>
        <p:spPr>
          <a:xfrm>
            <a:off x="0" y="-1"/>
            <a:ext cx="12192000" cy="15535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6600" dirty="0">
                <a:solidFill>
                  <a:schemeClr val="bg1"/>
                </a:solidFill>
              </a:rPr>
              <a:t>reproduire les maquettes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C9585EF-E60B-4699-95CE-677F53C350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2524" y="2393488"/>
            <a:ext cx="8566951" cy="355941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AE435A3C-1A99-4FA5-B096-9A87F7FCDAC0}"/>
              </a:ext>
            </a:extLst>
          </p:cNvPr>
          <p:cNvCxnSpPr>
            <a:cxnSpLocks/>
          </p:cNvCxnSpPr>
          <p:nvPr/>
        </p:nvCxnSpPr>
        <p:spPr>
          <a:xfrm>
            <a:off x="2672179" y="1887194"/>
            <a:ext cx="0" cy="457200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CDDF98BB-6FE6-4C69-9370-1D250C06B521}"/>
              </a:ext>
            </a:extLst>
          </p:cNvPr>
          <p:cNvCxnSpPr>
            <a:cxnSpLocks/>
          </p:cNvCxnSpPr>
          <p:nvPr/>
        </p:nvCxnSpPr>
        <p:spPr>
          <a:xfrm>
            <a:off x="9499107" y="1917577"/>
            <a:ext cx="88776" cy="4589755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4" name="Image 13">
            <a:extLst>
              <a:ext uri="{FF2B5EF4-FFF2-40B4-BE49-F238E27FC236}">
                <a16:creationId xmlns:a16="http://schemas.microsoft.com/office/drawing/2014/main" id="{FE9D15E3-192F-4B9A-84DF-C63702E999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8611" y="1950348"/>
            <a:ext cx="3914775" cy="21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8486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286F569-89A4-4530-AC50-43E305F38358}"/>
              </a:ext>
            </a:extLst>
          </p:cNvPr>
          <p:cNvSpPr/>
          <p:nvPr/>
        </p:nvSpPr>
        <p:spPr>
          <a:xfrm>
            <a:off x="0" y="-1"/>
            <a:ext cx="12192000" cy="15535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6600" dirty="0">
                <a:solidFill>
                  <a:schemeClr val="bg1"/>
                </a:solidFill>
              </a:rPr>
              <a:t>reproduire les maquettes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C9585EF-E60B-4699-95CE-677F53C350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666" y="3097833"/>
            <a:ext cx="8566951" cy="355941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3" name="Connecteur droit 2">
            <a:extLst>
              <a:ext uri="{FF2B5EF4-FFF2-40B4-BE49-F238E27FC236}">
                <a16:creationId xmlns:a16="http://schemas.microsoft.com/office/drawing/2014/main" id="{09109433-01CE-4471-BDF2-C1A5B2721AEA}"/>
              </a:ext>
            </a:extLst>
          </p:cNvPr>
          <p:cNvCxnSpPr>
            <a:cxnSpLocks/>
          </p:cNvCxnSpPr>
          <p:nvPr/>
        </p:nvCxnSpPr>
        <p:spPr>
          <a:xfrm>
            <a:off x="4435876" y="5291091"/>
            <a:ext cx="4566082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BFA58572-F28F-42C6-9678-A361DF4A4A42}"/>
              </a:ext>
            </a:extLst>
          </p:cNvPr>
          <p:cNvCxnSpPr>
            <a:cxnSpLocks/>
          </p:cNvCxnSpPr>
          <p:nvPr/>
        </p:nvCxnSpPr>
        <p:spPr>
          <a:xfrm>
            <a:off x="4435876" y="4662255"/>
            <a:ext cx="4566082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CDDF98BB-6FE6-4C69-9370-1D250C06B521}"/>
              </a:ext>
            </a:extLst>
          </p:cNvPr>
          <p:cNvCxnSpPr>
            <a:cxnSpLocks/>
          </p:cNvCxnSpPr>
          <p:nvPr/>
        </p:nvCxnSpPr>
        <p:spPr>
          <a:xfrm>
            <a:off x="9001958" y="4662255"/>
            <a:ext cx="0" cy="640672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B41E33AA-9B08-4A9E-B0FF-6CD08346FC55}"/>
              </a:ext>
            </a:extLst>
          </p:cNvPr>
          <p:cNvCxnSpPr>
            <a:cxnSpLocks/>
          </p:cNvCxnSpPr>
          <p:nvPr/>
        </p:nvCxnSpPr>
        <p:spPr>
          <a:xfrm>
            <a:off x="4435876" y="5914008"/>
            <a:ext cx="4566082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3C4FC4A0-B60A-48A0-8432-67EE1F894D93}"/>
              </a:ext>
            </a:extLst>
          </p:cNvPr>
          <p:cNvCxnSpPr>
            <a:cxnSpLocks/>
          </p:cNvCxnSpPr>
          <p:nvPr/>
        </p:nvCxnSpPr>
        <p:spPr>
          <a:xfrm>
            <a:off x="4435876" y="6606465"/>
            <a:ext cx="4566082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209039A7-2C0E-4B59-A8B3-13D0BEB217A3}"/>
              </a:ext>
            </a:extLst>
          </p:cNvPr>
          <p:cNvCxnSpPr>
            <a:cxnSpLocks/>
          </p:cNvCxnSpPr>
          <p:nvPr/>
        </p:nvCxnSpPr>
        <p:spPr>
          <a:xfrm>
            <a:off x="9001958" y="5302927"/>
            <a:ext cx="0" cy="640672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55440AA9-548D-4679-BA69-7DCEFDEC0928}"/>
              </a:ext>
            </a:extLst>
          </p:cNvPr>
          <p:cNvCxnSpPr>
            <a:cxnSpLocks/>
          </p:cNvCxnSpPr>
          <p:nvPr/>
        </p:nvCxnSpPr>
        <p:spPr>
          <a:xfrm>
            <a:off x="9001958" y="5943599"/>
            <a:ext cx="0" cy="662866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7" name="Image 6">
            <a:extLst>
              <a:ext uri="{FF2B5EF4-FFF2-40B4-BE49-F238E27FC236}">
                <a16:creationId xmlns:a16="http://schemas.microsoft.com/office/drawing/2014/main" id="{6A7C1931-70F4-4C19-9E9E-64E50065F1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5738" y="1795376"/>
            <a:ext cx="3740596" cy="1833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3062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A70DDE3-DF7D-4EDF-A9B7-A259477B5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fr-FR" sz="6600" b="1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8" name="Espace réservé du contenu 7">
            <a:extLst>
              <a:ext uri="{FF2B5EF4-FFF2-40B4-BE49-F238E27FC236}">
                <a16:creationId xmlns:a16="http://schemas.microsoft.com/office/drawing/2014/main" id="{8541CE85-5E4E-446A-B3B5-D4095B93E4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372" y="3856620"/>
            <a:ext cx="11571255" cy="830789"/>
          </a:xfrm>
          <a:ln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286F569-89A4-4530-AC50-43E305F38358}"/>
              </a:ext>
            </a:extLst>
          </p:cNvPr>
          <p:cNvSpPr/>
          <p:nvPr/>
        </p:nvSpPr>
        <p:spPr>
          <a:xfrm>
            <a:off x="0" y="-1"/>
            <a:ext cx="12192000" cy="15535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6600" b="1" i="1" dirty="0">
                <a:solidFill>
                  <a:schemeClr val="bg1"/>
                </a:solidFill>
              </a:rPr>
              <a:t>Quels sont les </a:t>
            </a:r>
            <a:r>
              <a:rPr lang="fr-FR" sz="6600" b="1" i="1" u="sng" dirty="0">
                <a:solidFill>
                  <a:schemeClr val="bg1"/>
                </a:solidFill>
              </a:rPr>
              <a:t>besoins?</a:t>
            </a:r>
            <a:endParaRPr lang="fr-FR" sz="6600" dirty="0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B9EE0B7-831B-4F93-81F5-2F889A03B66A}"/>
              </a:ext>
            </a:extLst>
          </p:cNvPr>
          <p:cNvSpPr/>
          <p:nvPr/>
        </p:nvSpPr>
        <p:spPr>
          <a:xfrm>
            <a:off x="3915052" y="2055814"/>
            <a:ext cx="4361895" cy="10404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Menu qui reste visible</a:t>
            </a:r>
          </a:p>
        </p:txBody>
      </p:sp>
    </p:spTree>
    <p:extLst>
      <p:ext uri="{BB962C8B-B14F-4D97-AF65-F5344CB8AC3E}">
        <p14:creationId xmlns:p14="http://schemas.microsoft.com/office/powerpoint/2010/main" val="22025115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286F569-89A4-4530-AC50-43E305F38358}"/>
              </a:ext>
            </a:extLst>
          </p:cNvPr>
          <p:cNvSpPr/>
          <p:nvPr/>
        </p:nvSpPr>
        <p:spPr>
          <a:xfrm>
            <a:off x="0" y="-1"/>
            <a:ext cx="12192000" cy="15535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6600" dirty="0">
                <a:solidFill>
                  <a:schemeClr val="bg1"/>
                </a:solidFill>
              </a:rPr>
              <a:t>reproduire les maquettes</a:t>
            </a:r>
          </a:p>
        </p:txBody>
      </p: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BFA58572-F28F-42C6-9678-A361DF4A4A42}"/>
              </a:ext>
            </a:extLst>
          </p:cNvPr>
          <p:cNvCxnSpPr>
            <a:cxnSpLocks/>
          </p:cNvCxnSpPr>
          <p:nvPr/>
        </p:nvCxnSpPr>
        <p:spPr>
          <a:xfrm>
            <a:off x="2296355" y="4105181"/>
            <a:ext cx="4403325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AE435A3C-1A99-4FA5-B096-9A87F7FCDAC0}"/>
              </a:ext>
            </a:extLst>
          </p:cNvPr>
          <p:cNvCxnSpPr>
            <a:cxnSpLocks/>
          </p:cNvCxnSpPr>
          <p:nvPr/>
        </p:nvCxnSpPr>
        <p:spPr>
          <a:xfrm>
            <a:off x="2296356" y="2914095"/>
            <a:ext cx="0" cy="1191087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CDDF98BB-6FE6-4C69-9370-1D250C06B521}"/>
              </a:ext>
            </a:extLst>
          </p:cNvPr>
          <p:cNvCxnSpPr>
            <a:cxnSpLocks/>
          </p:cNvCxnSpPr>
          <p:nvPr/>
        </p:nvCxnSpPr>
        <p:spPr>
          <a:xfrm>
            <a:off x="6699680" y="2914094"/>
            <a:ext cx="0" cy="1191087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2" name="Image 1">
            <a:extLst>
              <a:ext uri="{FF2B5EF4-FFF2-40B4-BE49-F238E27FC236}">
                <a16:creationId xmlns:a16="http://schemas.microsoft.com/office/drawing/2014/main" id="{4AD65A02-8902-4E14-825B-971BDAA7BC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7459" y="1684629"/>
            <a:ext cx="7191375" cy="1047750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197F5EED-DDCF-461B-BFCE-1CF017359D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89" y="2914093"/>
            <a:ext cx="9081856" cy="367975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35F002AC-17B0-44E9-A288-80799FC49699}"/>
              </a:ext>
            </a:extLst>
          </p:cNvPr>
          <p:cNvCxnSpPr>
            <a:cxnSpLocks/>
          </p:cNvCxnSpPr>
          <p:nvPr/>
        </p:nvCxnSpPr>
        <p:spPr>
          <a:xfrm>
            <a:off x="2448755" y="3068714"/>
            <a:ext cx="4403325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33B58F1D-639D-483F-AD6B-9615EE4C953D}"/>
              </a:ext>
            </a:extLst>
          </p:cNvPr>
          <p:cNvCxnSpPr>
            <a:cxnSpLocks/>
          </p:cNvCxnSpPr>
          <p:nvPr/>
        </p:nvCxnSpPr>
        <p:spPr>
          <a:xfrm>
            <a:off x="2456152" y="3991251"/>
            <a:ext cx="4403325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068869E2-BE03-4943-8453-C48A6A238CCC}"/>
              </a:ext>
            </a:extLst>
          </p:cNvPr>
          <p:cNvCxnSpPr>
            <a:cxnSpLocks/>
          </p:cNvCxnSpPr>
          <p:nvPr/>
        </p:nvCxnSpPr>
        <p:spPr>
          <a:xfrm flipH="1">
            <a:off x="2448755" y="3066495"/>
            <a:ext cx="1" cy="924756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B0223E42-AD42-4086-A4C1-83693C944F02}"/>
              </a:ext>
            </a:extLst>
          </p:cNvPr>
          <p:cNvCxnSpPr>
            <a:cxnSpLocks/>
          </p:cNvCxnSpPr>
          <p:nvPr/>
        </p:nvCxnSpPr>
        <p:spPr>
          <a:xfrm flipH="1">
            <a:off x="6848382" y="3066494"/>
            <a:ext cx="11096" cy="924756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92432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286F569-89A4-4530-AC50-43E305F38358}"/>
              </a:ext>
            </a:extLst>
          </p:cNvPr>
          <p:cNvSpPr/>
          <p:nvPr/>
        </p:nvSpPr>
        <p:spPr>
          <a:xfrm>
            <a:off x="0" y="-1"/>
            <a:ext cx="12192000" cy="15535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6600" dirty="0">
                <a:solidFill>
                  <a:schemeClr val="bg1"/>
                </a:solidFill>
              </a:rPr>
              <a:t>reproduire les maquettes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197F5EED-DDCF-461B-BFCE-1CF017359D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072" y="2298579"/>
            <a:ext cx="9081856" cy="367975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35F002AC-17B0-44E9-A288-80799FC49699}"/>
              </a:ext>
            </a:extLst>
          </p:cNvPr>
          <p:cNvCxnSpPr>
            <a:cxnSpLocks/>
          </p:cNvCxnSpPr>
          <p:nvPr/>
        </p:nvCxnSpPr>
        <p:spPr>
          <a:xfrm>
            <a:off x="3924947" y="3525640"/>
            <a:ext cx="4403325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33B58F1D-639D-483F-AD6B-9615EE4C953D}"/>
              </a:ext>
            </a:extLst>
          </p:cNvPr>
          <p:cNvCxnSpPr>
            <a:cxnSpLocks/>
          </p:cNvCxnSpPr>
          <p:nvPr/>
        </p:nvCxnSpPr>
        <p:spPr>
          <a:xfrm>
            <a:off x="3924947" y="4026762"/>
            <a:ext cx="4403325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068869E2-BE03-4943-8453-C48A6A238CCC}"/>
              </a:ext>
            </a:extLst>
          </p:cNvPr>
          <p:cNvCxnSpPr>
            <a:cxnSpLocks/>
          </p:cNvCxnSpPr>
          <p:nvPr/>
        </p:nvCxnSpPr>
        <p:spPr>
          <a:xfrm>
            <a:off x="8328272" y="3525640"/>
            <a:ext cx="0" cy="501122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B0223E42-AD42-4086-A4C1-83693C944F02}"/>
              </a:ext>
            </a:extLst>
          </p:cNvPr>
          <p:cNvCxnSpPr>
            <a:cxnSpLocks/>
          </p:cNvCxnSpPr>
          <p:nvPr/>
        </p:nvCxnSpPr>
        <p:spPr>
          <a:xfrm>
            <a:off x="3913850" y="3525640"/>
            <a:ext cx="11097" cy="501122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00310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286F569-89A4-4530-AC50-43E305F38358}"/>
              </a:ext>
            </a:extLst>
          </p:cNvPr>
          <p:cNvSpPr/>
          <p:nvPr/>
        </p:nvSpPr>
        <p:spPr>
          <a:xfrm>
            <a:off x="0" y="-1"/>
            <a:ext cx="12192000" cy="15535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6600" dirty="0">
                <a:solidFill>
                  <a:schemeClr val="bg1"/>
                </a:solidFill>
              </a:rPr>
              <a:t>reproduire les maquettes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197F5EED-DDCF-461B-BFCE-1CF017359D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072" y="2316334"/>
            <a:ext cx="9081856" cy="367975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35F002AC-17B0-44E9-A288-80799FC49699}"/>
              </a:ext>
            </a:extLst>
          </p:cNvPr>
          <p:cNvCxnSpPr>
            <a:cxnSpLocks/>
          </p:cNvCxnSpPr>
          <p:nvPr/>
        </p:nvCxnSpPr>
        <p:spPr>
          <a:xfrm>
            <a:off x="1302982" y="6347534"/>
            <a:ext cx="9581041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33B58F1D-639D-483F-AD6B-9615EE4C953D}"/>
              </a:ext>
            </a:extLst>
          </p:cNvPr>
          <p:cNvCxnSpPr>
            <a:cxnSpLocks/>
          </p:cNvCxnSpPr>
          <p:nvPr/>
        </p:nvCxnSpPr>
        <p:spPr>
          <a:xfrm>
            <a:off x="1305017" y="4017884"/>
            <a:ext cx="9579006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068869E2-BE03-4943-8453-C48A6A238CCC}"/>
              </a:ext>
            </a:extLst>
          </p:cNvPr>
          <p:cNvCxnSpPr>
            <a:cxnSpLocks/>
          </p:cNvCxnSpPr>
          <p:nvPr/>
        </p:nvCxnSpPr>
        <p:spPr>
          <a:xfrm flipH="1">
            <a:off x="10884023" y="4017884"/>
            <a:ext cx="1018" cy="232965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B0223E42-AD42-4086-A4C1-83693C944F02}"/>
              </a:ext>
            </a:extLst>
          </p:cNvPr>
          <p:cNvCxnSpPr>
            <a:cxnSpLocks/>
          </p:cNvCxnSpPr>
          <p:nvPr/>
        </p:nvCxnSpPr>
        <p:spPr>
          <a:xfrm flipH="1">
            <a:off x="1302982" y="4017884"/>
            <a:ext cx="1017" cy="232965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23807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286F569-89A4-4530-AC50-43E305F38358}"/>
              </a:ext>
            </a:extLst>
          </p:cNvPr>
          <p:cNvSpPr/>
          <p:nvPr/>
        </p:nvSpPr>
        <p:spPr>
          <a:xfrm>
            <a:off x="0" y="-1"/>
            <a:ext cx="12192000" cy="15535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6600" dirty="0">
                <a:solidFill>
                  <a:schemeClr val="bg1"/>
                </a:solidFill>
              </a:rPr>
              <a:t>reproduire les maquettes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5D2BC5A5-728C-40A2-8233-E19F7278DD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7580" y="2233612"/>
            <a:ext cx="3581400" cy="2390775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8F406AC5-F83F-426A-ACA6-6A387A1069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0298" y="2214562"/>
            <a:ext cx="3600450" cy="2409825"/>
          </a:xfrm>
          <a:prstGeom prst="rect">
            <a:avLst/>
          </a:prstGeom>
        </p:spPr>
      </p:pic>
      <p:cxnSp>
        <p:nvCxnSpPr>
          <p:cNvPr id="6" name="Connecteur droit avec flèche 5">
            <a:extLst>
              <a:ext uri="{FF2B5EF4-FFF2-40B4-BE49-F238E27FC236}">
                <a16:creationId xmlns:a16="http://schemas.microsoft.com/office/drawing/2014/main" id="{819CF286-6368-4575-B1EB-E557ED027281}"/>
              </a:ext>
            </a:extLst>
          </p:cNvPr>
          <p:cNvCxnSpPr>
            <a:cxnSpLocks/>
          </p:cNvCxnSpPr>
          <p:nvPr/>
        </p:nvCxnSpPr>
        <p:spPr>
          <a:xfrm flipV="1">
            <a:off x="5548544" y="3419474"/>
            <a:ext cx="1065320" cy="952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79951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286F569-89A4-4530-AC50-43E305F38358}"/>
              </a:ext>
            </a:extLst>
          </p:cNvPr>
          <p:cNvSpPr/>
          <p:nvPr/>
        </p:nvSpPr>
        <p:spPr>
          <a:xfrm>
            <a:off x="0" y="-1"/>
            <a:ext cx="12192000" cy="15535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6600" dirty="0">
                <a:solidFill>
                  <a:schemeClr val="bg1"/>
                </a:solidFill>
              </a:rPr>
              <a:t>reproduire les maquettes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955A1F06-2186-45CA-9DC0-A80C12283F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72564"/>
            <a:ext cx="12192000" cy="351186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0ACF0410-DDB2-4EC2-8691-9E1EFD0C351F}"/>
              </a:ext>
            </a:extLst>
          </p:cNvPr>
          <p:cNvCxnSpPr>
            <a:cxnSpLocks/>
          </p:cNvCxnSpPr>
          <p:nvPr/>
        </p:nvCxnSpPr>
        <p:spPr>
          <a:xfrm>
            <a:off x="3654640" y="2240133"/>
            <a:ext cx="4767308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1B2117A3-B3D2-4268-8DE1-3AF5651E363B}"/>
              </a:ext>
            </a:extLst>
          </p:cNvPr>
          <p:cNvCxnSpPr>
            <a:cxnSpLocks/>
          </p:cNvCxnSpPr>
          <p:nvPr/>
        </p:nvCxnSpPr>
        <p:spPr>
          <a:xfrm>
            <a:off x="3654640" y="3429000"/>
            <a:ext cx="4767308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408194F9-29CD-40EE-9B92-6B2ECF8404A7}"/>
              </a:ext>
            </a:extLst>
          </p:cNvPr>
          <p:cNvCxnSpPr>
            <a:cxnSpLocks/>
          </p:cNvCxnSpPr>
          <p:nvPr/>
        </p:nvCxnSpPr>
        <p:spPr>
          <a:xfrm>
            <a:off x="3654640" y="2237913"/>
            <a:ext cx="0" cy="1191087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B08BD934-C463-494A-A5B2-92A9F804D5B0}"/>
              </a:ext>
            </a:extLst>
          </p:cNvPr>
          <p:cNvCxnSpPr>
            <a:cxnSpLocks/>
          </p:cNvCxnSpPr>
          <p:nvPr/>
        </p:nvCxnSpPr>
        <p:spPr>
          <a:xfrm>
            <a:off x="8421948" y="2237913"/>
            <a:ext cx="0" cy="1191087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87590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286F569-89A4-4530-AC50-43E305F38358}"/>
              </a:ext>
            </a:extLst>
          </p:cNvPr>
          <p:cNvSpPr/>
          <p:nvPr/>
        </p:nvSpPr>
        <p:spPr>
          <a:xfrm>
            <a:off x="0" y="-1"/>
            <a:ext cx="12192000" cy="15535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6600" dirty="0">
                <a:solidFill>
                  <a:schemeClr val="bg1"/>
                </a:solidFill>
              </a:rPr>
              <a:t>reproduire les maquettes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6EE2DC1C-8163-4D9C-BC95-6861779586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688" y="1828799"/>
            <a:ext cx="6741950" cy="280291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932585D7-2EF9-4C6F-A4C8-CEF20FAC6D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6140" y="3870663"/>
            <a:ext cx="6921628" cy="280291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11" name="Connecteur : en arc 10">
            <a:extLst>
              <a:ext uri="{FF2B5EF4-FFF2-40B4-BE49-F238E27FC236}">
                <a16:creationId xmlns:a16="http://schemas.microsoft.com/office/drawing/2014/main" id="{3C5DF79B-8D5F-465A-B335-81AC72874DEE}"/>
              </a:ext>
            </a:extLst>
          </p:cNvPr>
          <p:cNvCxnSpPr/>
          <p:nvPr/>
        </p:nvCxnSpPr>
        <p:spPr>
          <a:xfrm rot="16200000" flipH="1">
            <a:off x="4017146" y="4920236"/>
            <a:ext cx="763480" cy="701336"/>
          </a:xfrm>
          <a:prstGeom prst="curvedConnector3">
            <a:avLst>
              <a:gd name="adj1" fmla="val 106977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00697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286F569-89A4-4530-AC50-43E305F38358}"/>
              </a:ext>
            </a:extLst>
          </p:cNvPr>
          <p:cNvSpPr/>
          <p:nvPr/>
        </p:nvSpPr>
        <p:spPr>
          <a:xfrm>
            <a:off x="0" y="-1"/>
            <a:ext cx="12192000" cy="15535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6600" dirty="0">
                <a:solidFill>
                  <a:schemeClr val="bg1"/>
                </a:solidFill>
              </a:rPr>
              <a:t>reproduire les maquettes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72A1B74-31BF-4C63-93E6-FA40949D0C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3384" y="1873188"/>
            <a:ext cx="3285231" cy="45962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0630992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286F569-89A4-4530-AC50-43E305F38358}"/>
              </a:ext>
            </a:extLst>
          </p:cNvPr>
          <p:cNvSpPr/>
          <p:nvPr/>
        </p:nvSpPr>
        <p:spPr>
          <a:xfrm>
            <a:off x="0" y="-1"/>
            <a:ext cx="12192000" cy="15535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6600" dirty="0">
                <a:solidFill>
                  <a:schemeClr val="bg1"/>
                </a:solidFill>
              </a:rPr>
              <a:t>reproduire les maquettes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907A5EA9-2012-4F72-95CD-4F53ED6A57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48820"/>
            <a:ext cx="12192000" cy="78013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553BD8A4-CDA6-4B15-A3DA-CCA388A6DC4D}"/>
              </a:ext>
            </a:extLst>
          </p:cNvPr>
          <p:cNvCxnSpPr>
            <a:cxnSpLocks/>
          </p:cNvCxnSpPr>
          <p:nvPr/>
        </p:nvCxnSpPr>
        <p:spPr>
          <a:xfrm>
            <a:off x="6096000" y="3429000"/>
            <a:ext cx="0" cy="96766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2" name="Image 1">
            <a:extLst>
              <a:ext uri="{FF2B5EF4-FFF2-40B4-BE49-F238E27FC236}">
                <a16:creationId xmlns:a16="http://schemas.microsoft.com/office/drawing/2014/main" id="{EF0AFED3-DFC8-42BF-95FA-71D4550CCA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8425" y="4667987"/>
            <a:ext cx="6915150" cy="17716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602434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286F569-89A4-4530-AC50-43E305F38358}"/>
              </a:ext>
            </a:extLst>
          </p:cNvPr>
          <p:cNvSpPr/>
          <p:nvPr/>
        </p:nvSpPr>
        <p:spPr>
          <a:xfrm>
            <a:off x="0" y="-1"/>
            <a:ext cx="12192000" cy="15535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6600" dirty="0">
                <a:solidFill>
                  <a:schemeClr val="bg1"/>
                </a:solidFill>
              </a:rPr>
              <a:t>reproduire les maquettes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2D9D473-0D0D-4B9A-8CEB-010EE2BF55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729" y="2068765"/>
            <a:ext cx="6413329" cy="210844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BC25643C-9119-4924-9AEC-464C6B9A3A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2801" y="2068765"/>
            <a:ext cx="4954212" cy="41364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6" name="Connecteur : en arc 5">
            <a:extLst>
              <a:ext uri="{FF2B5EF4-FFF2-40B4-BE49-F238E27FC236}">
                <a16:creationId xmlns:a16="http://schemas.microsoft.com/office/drawing/2014/main" id="{AA0EBDF5-BFCE-44FE-AE6D-B8AD18F9F3C5}"/>
              </a:ext>
            </a:extLst>
          </p:cNvPr>
          <p:cNvCxnSpPr/>
          <p:nvPr/>
        </p:nvCxnSpPr>
        <p:spPr>
          <a:xfrm>
            <a:off x="5359200" y="4359470"/>
            <a:ext cx="1233996" cy="665826"/>
          </a:xfrm>
          <a:prstGeom prst="curvedConnector3">
            <a:avLst>
              <a:gd name="adj1" fmla="val -7554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969741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286F569-89A4-4530-AC50-43E305F38358}"/>
              </a:ext>
            </a:extLst>
          </p:cNvPr>
          <p:cNvSpPr/>
          <p:nvPr/>
        </p:nvSpPr>
        <p:spPr>
          <a:xfrm>
            <a:off x="0" y="-1"/>
            <a:ext cx="12192000" cy="15535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6600" dirty="0">
                <a:solidFill>
                  <a:schemeClr val="bg1"/>
                </a:solidFill>
              </a:rPr>
              <a:t>reproduire les maquettes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C9585EF-E60B-4699-95CE-677F53C350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155" y="1731146"/>
            <a:ext cx="6443219" cy="267704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5C6D25D5-EBE7-4B3B-9A32-0A6D94B481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6444" y="1729138"/>
            <a:ext cx="4655348" cy="497043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6" name="Connecteur : en arc 5">
            <a:extLst>
              <a:ext uri="{FF2B5EF4-FFF2-40B4-BE49-F238E27FC236}">
                <a16:creationId xmlns:a16="http://schemas.microsoft.com/office/drawing/2014/main" id="{9549DDF9-3719-44B7-8C6F-1356704EE38F}"/>
              </a:ext>
            </a:extLst>
          </p:cNvPr>
          <p:cNvCxnSpPr/>
          <p:nvPr/>
        </p:nvCxnSpPr>
        <p:spPr>
          <a:xfrm>
            <a:off x="5479002" y="4794476"/>
            <a:ext cx="1233996" cy="665826"/>
          </a:xfrm>
          <a:prstGeom prst="curvedConnector3">
            <a:avLst>
              <a:gd name="adj1" fmla="val -7554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17228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A70DDE3-DF7D-4EDF-A9B7-A259477B5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fr-FR" sz="6600" b="1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8" name="Espace réservé du contenu 7">
            <a:extLst>
              <a:ext uri="{FF2B5EF4-FFF2-40B4-BE49-F238E27FC236}">
                <a16:creationId xmlns:a16="http://schemas.microsoft.com/office/drawing/2014/main" id="{8541CE85-5E4E-446A-B3B5-D4095B93E4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2706" y="1849279"/>
            <a:ext cx="8019496" cy="575781"/>
          </a:xfrm>
          <a:ln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286F569-89A4-4530-AC50-43E305F38358}"/>
              </a:ext>
            </a:extLst>
          </p:cNvPr>
          <p:cNvSpPr/>
          <p:nvPr/>
        </p:nvSpPr>
        <p:spPr>
          <a:xfrm>
            <a:off x="0" y="-1"/>
            <a:ext cx="12192000" cy="15535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6600" b="1" i="1" dirty="0">
                <a:solidFill>
                  <a:schemeClr val="bg1"/>
                </a:solidFill>
              </a:rPr>
              <a:t>Quels sont les </a:t>
            </a:r>
            <a:r>
              <a:rPr lang="fr-FR" sz="6600" b="1" i="1" u="sng" dirty="0">
                <a:solidFill>
                  <a:schemeClr val="bg1"/>
                </a:solidFill>
              </a:rPr>
              <a:t>besoins?</a:t>
            </a:r>
            <a:endParaRPr lang="fr-FR" sz="6600" dirty="0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B9EE0B7-831B-4F93-81F5-2F889A03B66A}"/>
              </a:ext>
            </a:extLst>
          </p:cNvPr>
          <p:cNvSpPr/>
          <p:nvPr/>
        </p:nvSpPr>
        <p:spPr>
          <a:xfrm>
            <a:off x="159798" y="1836471"/>
            <a:ext cx="3852908" cy="5757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Menu qui reste visible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CC38F8D-A209-448B-B142-49A47B7FFA8B}"/>
              </a:ext>
            </a:extLst>
          </p:cNvPr>
          <p:cNvSpPr/>
          <p:nvPr/>
        </p:nvSpPr>
        <p:spPr>
          <a:xfrm>
            <a:off x="3474901" y="2789420"/>
            <a:ext cx="4399591" cy="11593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dirty="0"/>
              <a:t>Des icones</a:t>
            </a:r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8D79A8D1-2D3D-4358-8926-077797A395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4902" y="4583982"/>
            <a:ext cx="1345001" cy="1274213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D0467430-69EA-4C7A-88FC-2551010F17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8369" y="4532086"/>
            <a:ext cx="1345001" cy="1382359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B263EF2E-4D61-45B1-868F-F6E9B92145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0791" y="4432941"/>
            <a:ext cx="1345001" cy="1586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92615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286F569-89A4-4530-AC50-43E305F38358}"/>
              </a:ext>
            </a:extLst>
          </p:cNvPr>
          <p:cNvSpPr/>
          <p:nvPr/>
        </p:nvSpPr>
        <p:spPr>
          <a:xfrm>
            <a:off x="0" y="-1"/>
            <a:ext cx="12192000" cy="15535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6600" dirty="0">
                <a:solidFill>
                  <a:schemeClr val="bg1"/>
                </a:solidFill>
              </a:rPr>
              <a:t>reproduire les maquettes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197F5EED-DDCF-461B-BFCE-1CF017359D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488" y="1703682"/>
            <a:ext cx="4668174" cy="189143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EDB0DA2C-BADA-4B5B-8C95-CAB3168A58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7916" y="3745208"/>
            <a:ext cx="2901453" cy="291362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Flèche : courbe vers la gauche 4">
            <a:extLst>
              <a:ext uri="{FF2B5EF4-FFF2-40B4-BE49-F238E27FC236}">
                <a16:creationId xmlns:a16="http://schemas.microsoft.com/office/drawing/2014/main" id="{BC3FFC8E-97D1-4AEE-8135-76DC6758B1B4}"/>
              </a:ext>
            </a:extLst>
          </p:cNvPr>
          <p:cNvSpPr/>
          <p:nvPr/>
        </p:nvSpPr>
        <p:spPr>
          <a:xfrm rot="1985626">
            <a:off x="4776885" y="3733494"/>
            <a:ext cx="426128" cy="630315"/>
          </a:xfrm>
          <a:prstGeom prst="curvedLef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7651E2AF-032E-470C-9F23-B4C3B06FAA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9164" y="1672026"/>
            <a:ext cx="3347188" cy="511178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Flèche : droite 6">
            <a:extLst>
              <a:ext uri="{FF2B5EF4-FFF2-40B4-BE49-F238E27FC236}">
                <a16:creationId xmlns:a16="http://schemas.microsoft.com/office/drawing/2014/main" id="{7A270E63-1BD6-47B3-8814-534946A8444B}"/>
              </a:ext>
            </a:extLst>
          </p:cNvPr>
          <p:cNvSpPr/>
          <p:nvPr/>
        </p:nvSpPr>
        <p:spPr>
          <a:xfrm>
            <a:off x="5340529" y="5477523"/>
            <a:ext cx="1510683" cy="221942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8674934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286F569-89A4-4530-AC50-43E305F38358}"/>
              </a:ext>
            </a:extLst>
          </p:cNvPr>
          <p:cNvSpPr/>
          <p:nvPr/>
        </p:nvSpPr>
        <p:spPr>
          <a:xfrm>
            <a:off x="0" y="-1"/>
            <a:ext cx="12192000" cy="15535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6600" dirty="0">
                <a:solidFill>
                  <a:schemeClr val="bg1"/>
                </a:solidFill>
              </a:rPr>
              <a:t>reproduire les maquettes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6EE2DC1C-8163-4D9C-BC95-6861779586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688" y="1828799"/>
            <a:ext cx="6741950" cy="280291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11" name="Connecteur : en arc 10">
            <a:extLst>
              <a:ext uri="{FF2B5EF4-FFF2-40B4-BE49-F238E27FC236}">
                <a16:creationId xmlns:a16="http://schemas.microsoft.com/office/drawing/2014/main" id="{3C5DF79B-8D5F-465A-B335-81AC72874DEE}"/>
              </a:ext>
            </a:extLst>
          </p:cNvPr>
          <p:cNvCxnSpPr>
            <a:cxnSpLocks/>
          </p:cNvCxnSpPr>
          <p:nvPr/>
        </p:nvCxnSpPr>
        <p:spPr>
          <a:xfrm>
            <a:off x="6507332" y="5007006"/>
            <a:ext cx="1283663" cy="663393"/>
          </a:xfrm>
          <a:prstGeom prst="curvedConnector3">
            <a:avLst>
              <a:gd name="adj1" fmla="val -17084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5" name="Image 4">
            <a:extLst>
              <a:ext uri="{FF2B5EF4-FFF2-40B4-BE49-F238E27FC236}">
                <a16:creationId xmlns:a16="http://schemas.microsoft.com/office/drawing/2014/main" id="{7585354B-D602-45DE-A309-7561D8CA2C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0712" y="1726016"/>
            <a:ext cx="3257171" cy="497413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4301178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17C2D19-4A81-4502-8C13-DF36CB5AA4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8646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fr-FR" sz="6600" b="1" dirty="0">
                <a:solidFill>
                  <a:schemeClr val="accent1">
                    <a:lumMod val="50000"/>
                  </a:schemeClr>
                </a:solidFill>
              </a:rPr>
              <a:t>vérification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7A659F3A-7CDD-41BA-81BE-C72B46EB24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7324" y="1608938"/>
            <a:ext cx="7677150" cy="43148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94ACE179-BAC0-4513-93B6-6845A99AC16A}"/>
              </a:ext>
            </a:extLst>
          </p:cNvPr>
          <p:cNvSpPr txBox="1"/>
          <p:nvPr/>
        </p:nvSpPr>
        <p:spPr>
          <a:xfrm>
            <a:off x="6383045" y="1761725"/>
            <a:ext cx="33912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dirty="0">
                <a:solidFill>
                  <a:schemeClr val="bg1"/>
                </a:solidFill>
              </a:rPr>
              <a:t>CHECK AGAIN !</a:t>
            </a:r>
          </a:p>
        </p:txBody>
      </p:sp>
    </p:spTree>
    <p:extLst>
      <p:ext uri="{BB962C8B-B14F-4D97-AF65-F5344CB8AC3E}">
        <p14:creationId xmlns:p14="http://schemas.microsoft.com/office/powerpoint/2010/main" val="37727620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286F569-89A4-4530-AC50-43E305F38358}"/>
              </a:ext>
            </a:extLst>
          </p:cNvPr>
          <p:cNvSpPr/>
          <p:nvPr/>
        </p:nvSpPr>
        <p:spPr>
          <a:xfrm>
            <a:off x="0" y="-1"/>
            <a:ext cx="12192000" cy="15535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6600" dirty="0">
                <a:solidFill>
                  <a:schemeClr val="bg1"/>
                </a:solidFill>
              </a:rPr>
              <a:t>vérification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476B28FD-4B59-42C5-9DD8-3627E8E237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9325" y="5803730"/>
            <a:ext cx="5534025" cy="5238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A07850F3-8456-4B69-9090-19C40CF742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043" y="1694485"/>
            <a:ext cx="8123068" cy="363621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3649577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17C2D19-4A81-4502-8C13-DF36CB5AA4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8646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fr-FR" sz="6600" b="1" dirty="0">
                <a:solidFill>
                  <a:schemeClr val="accent1">
                    <a:lumMod val="50000"/>
                  </a:schemeClr>
                </a:solidFill>
              </a:rPr>
              <a:t>amélioration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35267FA-E1DF-469B-9D40-A2C88E6E42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1366" y="1444209"/>
            <a:ext cx="5049267" cy="505983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90472292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286F569-89A4-4530-AC50-43E305F38358}"/>
              </a:ext>
            </a:extLst>
          </p:cNvPr>
          <p:cNvSpPr/>
          <p:nvPr/>
        </p:nvSpPr>
        <p:spPr>
          <a:xfrm>
            <a:off x="0" y="-1"/>
            <a:ext cx="12192000" cy="15535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6600" dirty="0">
                <a:solidFill>
                  <a:schemeClr val="bg1"/>
                </a:solidFill>
              </a:rPr>
              <a:t>amélioration</a:t>
            </a:r>
          </a:p>
        </p:txBody>
      </p:sp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FAB37098-7B00-4E7A-82CE-0C52CDA89583}"/>
              </a:ext>
            </a:extLst>
          </p:cNvPr>
          <p:cNvSpPr/>
          <p:nvPr/>
        </p:nvSpPr>
        <p:spPr>
          <a:xfrm>
            <a:off x="742765" y="1864310"/>
            <a:ext cx="10706470" cy="48649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Tx/>
              <a:buChar char="-"/>
            </a:pPr>
            <a:r>
              <a:rPr lang="fr-FR" sz="2800" dirty="0"/>
              <a:t>Section FAQ</a:t>
            </a:r>
          </a:p>
          <a:p>
            <a:pPr marL="285750" indent="-285750" algn="ctr">
              <a:buFontTx/>
              <a:buChar char="-"/>
            </a:pPr>
            <a:endParaRPr lang="fr-FR" sz="2800" dirty="0"/>
          </a:p>
          <a:p>
            <a:pPr marL="285750" indent="-285750" algn="ctr">
              <a:buFontTx/>
              <a:buChar char="-"/>
            </a:pPr>
            <a:r>
              <a:rPr lang="fr-FR" sz="2800" dirty="0"/>
              <a:t>Section Nos clients</a:t>
            </a:r>
          </a:p>
          <a:p>
            <a:pPr marL="285750" indent="-285750" algn="ctr">
              <a:buFontTx/>
              <a:buChar char="-"/>
            </a:pPr>
            <a:endParaRPr lang="fr-FR" sz="2800" dirty="0"/>
          </a:p>
          <a:p>
            <a:pPr marL="285750" indent="-285750" algn="ctr">
              <a:buFontTx/>
              <a:buChar char="-"/>
            </a:pPr>
            <a:r>
              <a:rPr lang="fr-FR" sz="2800" dirty="0"/>
              <a:t>Section actualité / blog</a:t>
            </a:r>
          </a:p>
          <a:p>
            <a:pPr marL="285750" indent="-285750" algn="ctr">
              <a:buFontTx/>
              <a:buChar char="-"/>
            </a:pPr>
            <a:endParaRPr lang="fr-FR" sz="2800" dirty="0"/>
          </a:p>
          <a:p>
            <a:pPr marL="285750" indent="-285750" algn="ctr">
              <a:buFontTx/>
              <a:buChar char="-"/>
            </a:pPr>
            <a:r>
              <a:rPr lang="fr-FR" sz="2800" dirty="0"/>
              <a:t>Pied de page (mention légale, condition de vente, </a:t>
            </a:r>
            <a:r>
              <a:rPr lang="fr-FR" sz="2800" dirty="0" err="1"/>
              <a:t>etc</a:t>
            </a:r>
            <a:r>
              <a:rPr lang="fr-FR" sz="2800" dirty="0"/>
              <a:t>)</a:t>
            </a:r>
          </a:p>
          <a:p>
            <a:pPr marL="285750" indent="-285750" algn="ctr">
              <a:buFontTx/>
              <a:buChar char="-"/>
            </a:pPr>
            <a:endParaRPr lang="fr-FR" sz="2800" dirty="0"/>
          </a:p>
          <a:p>
            <a:pPr marL="285750" indent="-285750" algn="ctr">
              <a:buFontTx/>
              <a:buChar char="-"/>
            </a:pPr>
            <a:r>
              <a:rPr lang="fr-FR" sz="2800" dirty="0"/>
              <a:t>Afficher le prix de certaines formules</a:t>
            </a:r>
          </a:p>
          <a:p>
            <a:pPr marL="285750" indent="-285750" algn="ctr">
              <a:buFontTx/>
              <a:buChar char="-"/>
            </a:pPr>
            <a:endParaRPr lang="fr-FR" sz="2800" dirty="0"/>
          </a:p>
          <a:p>
            <a:pPr marL="285750" indent="-285750" algn="ctr">
              <a:buFontTx/>
              <a:buChar char="-"/>
            </a:pPr>
            <a:r>
              <a:rPr lang="fr-FR" sz="2800" dirty="0"/>
              <a:t>Javascript ( scroll intelligent, </a:t>
            </a:r>
            <a:r>
              <a:rPr lang="fr-FR" sz="2800" dirty="0" err="1"/>
              <a:t>slider</a:t>
            </a:r>
            <a:r>
              <a:rPr lang="fr-FR" sz="2800" dirty="0"/>
              <a:t>, bouton de galerie, </a:t>
            </a:r>
            <a:r>
              <a:rPr lang="fr-FR" sz="2800" dirty="0" err="1"/>
              <a:t>etc</a:t>
            </a:r>
            <a:r>
              <a:rPr lang="fr-FR" sz="28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85585546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17C2D19-4A81-4502-8C13-DF36CB5AA4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8646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fr-FR" sz="6600" b="1" dirty="0">
                <a:solidFill>
                  <a:schemeClr val="accent1">
                    <a:lumMod val="50000"/>
                  </a:schemeClr>
                </a:solidFill>
              </a:rPr>
              <a:t>Merci de votre attention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AF7BB15F-E196-41D7-852E-840E69C22D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6062" y="1444209"/>
            <a:ext cx="9099876" cy="514340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6101924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A70DDE3-DF7D-4EDF-A9B7-A259477B5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fr-FR" sz="6600" b="1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8" name="Espace réservé du contenu 7">
            <a:extLst>
              <a:ext uri="{FF2B5EF4-FFF2-40B4-BE49-F238E27FC236}">
                <a16:creationId xmlns:a16="http://schemas.microsoft.com/office/drawing/2014/main" id="{8541CE85-5E4E-446A-B3B5-D4095B93E4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2706" y="1849279"/>
            <a:ext cx="8019496" cy="575781"/>
          </a:xfrm>
          <a:ln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286F569-89A4-4530-AC50-43E305F38358}"/>
              </a:ext>
            </a:extLst>
          </p:cNvPr>
          <p:cNvSpPr/>
          <p:nvPr/>
        </p:nvSpPr>
        <p:spPr>
          <a:xfrm>
            <a:off x="0" y="-1"/>
            <a:ext cx="12192000" cy="15535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6600" b="1" i="1" dirty="0">
                <a:solidFill>
                  <a:schemeClr val="bg1"/>
                </a:solidFill>
              </a:rPr>
              <a:t>Quels sont les </a:t>
            </a:r>
            <a:r>
              <a:rPr lang="fr-FR" sz="6600" b="1" i="1" u="sng" dirty="0">
                <a:solidFill>
                  <a:schemeClr val="bg1"/>
                </a:solidFill>
              </a:rPr>
              <a:t>besoins?</a:t>
            </a:r>
            <a:endParaRPr lang="fr-FR" sz="6600" dirty="0">
              <a:solidFill>
                <a:schemeClr val="bg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F1201A8-59DC-4EB3-8213-7073F8ADA916}"/>
              </a:ext>
            </a:extLst>
          </p:cNvPr>
          <p:cNvSpPr/>
          <p:nvPr/>
        </p:nvSpPr>
        <p:spPr>
          <a:xfrm>
            <a:off x="2967458" y="2606602"/>
            <a:ext cx="9064744" cy="6707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/>
              <a:t>4 sections importantes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B9EE0B7-831B-4F93-81F5-2F889A03B66A}"/>
              </a:ext>
            </a:extLst>
          </p:cNvPr>
          <p:cNvSpPr/>
          <p:nvPr/>
        </p:nvSpPr>
        <p:spPr>
          <a:xfrm>
            <a:off x="159798" y="1836471"/>
            <a:ext cx="3852908" cy="5757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Menu qui reste visible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411FDBB2-3DE4-449E-8123-89BF5171C4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7458" y="3364213"/>
            <a:ext cx="4365532" cy="1499014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DD2BDFBC-AA7F-4692-903C-51EAA52C57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2001" y="3364213"/>
            <a:ext cx="4230202" cy="1499014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A615C871-507B-4E9A-8216-09DADCE145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7458" y="5013868"/>
            <a:ext cx="4361225" cy="1649667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15180226-F876-4F0F-AC98-7996194E1B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2000" y="5013868"/>
            <a:ext cx="4230202" cy="1649667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0CC38F8D-A209-448B-B142-49A47B7FFA8B}"/>
              </a:ext>
            </a:extLst>
          </p:cNvPr>
          <p:cNvSpPr/>
          <p:nvPr/>
        </p:nvSpPr>
        <p:spPr>
          <a:xfrm>
            <a:off x="159798" y="2606602"/>
            <a:ext cx="2636668" cy="6707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Des icones</a:t>
            </a:r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8D79A8D1-2D3D-4358-8926-077797A3953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134" y="3392676"/>
            <a:ext cx="708036" cy="670772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D0467430-69EA-4C7A-88FC-2551010F179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162" y="3364213"/>
            <a:ext cx="708035" cy="727701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B263EF2E-4D61-45B1-868F-F6E9B92145E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6189" y="3310504"/>
            <a:ext cx="708035" cy="835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26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A70DDE3-DF7D-4EDF-A9B7-A259477B5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fr-FR" sz="6600" b="1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8" name="Espace réservé du contenu 7">
            <a:extLst>
              <a:ext uri="{FF2B5EF4-FFF2-40B4-BE49-F238E27FC236}">
                <a16:creationId xmlns:a16="http://schemas.microsoft.com/office/drawing/2014/main" id="{8541CE85-5E4E-446A-B3B5-D4095B93E4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2706" y="1849279"/>
            <a:ext cx="8019496" cy="575781"/>
          </a:xfrm>
          <a:ln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286F569-89A4-4530-AC50-43E305F38358}"/>
              </a:ext>
            </a:extLst>
          </p:cNvPr>
          <p:cNvSpPr/>
          <p:nvPr/>
        </p:nvSpPr>
        <p:spPr>
          <a:xfrm>
            <a:off x="0" y="-1"/>
            <a:ext cx="12192000" cy="15535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6600" b="1" i="1" dirty="0">
                <a:solidFill>
                  <a:schemeClr val="bg1"/>
                </a:solidFill>
              </a:rPr>
              <a:t>Quels sont les </a:t>
            </a:r>
            <a:r>
              <a:rPr lang="fr-FR" sz="6600" b="1" i="1" u="sng" dirty="0">
                <a:solidFill>
                  <a:schemeClr val="bg1"/>
                </a:solidFill>
              </a:rPr>
              <a:t>besoins?</a:t>
            </a:r>
            <a:endParaRPr lang="fr-FR" sz="6600" dirty="0">
              <a:solidFill>
                <a:schemeClr val="bg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F1201A8-59DC-4EB3-8213-7073F8ADA916}"/>
              </a:ext>
            </a:extLst>
          </p:cNvPr>
          <p:cNvSpPr/>
          <p:nvPr/>
        </p:nvSpPr>
        <p:spPr>
          <a:xfrm>
            <a:off x="2967458" y="2606602"/>
            <a:ext cx="6958473" cy="6707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/>
              <a:t>4 sections importantes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B9EE0B7-831B-4F93-81F5-2F889A03B66A}"/>
              </a:ext>
            </a:extLst>
          </p:cNvPr>
          <p:cNvSpPr/>
          <p:nvPr/>
        </p:nvSpPr>
        <p:spPr>
          <a:xfrm>
            <a:off x="159798" y="1836471"/>
            <a:ext cx="3852908" cy="5757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Menu qui reste visible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411FDBB2-3DE4-449E-8123-89BF5171C4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7458" y="3403569"/>
            <a:ext cx="3693111" cy="1214147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DD2BDFBC-AA7F-4692-903C-51EAA52C57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0164" y="3393804"/>
            <a:ext cx="2945767" cy="1223912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A615C871-507B-4E9A-8216-09DADCE145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7459" y="4896468"/>
            <a:ext cx="3542190" cy="1435213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15180226-F876-4F0F-AC98-7996194E1B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0469" y="5052974"/>
            <a:ext cx="3185462" cy="1242246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0CC38F8D-A209-448B-B142-49A47B7FFA8B}"/>
              </a:ext>
            </a:extLst>
          </p:cNvPr>
          <p:cNvSpPr/>
          <p:nvPr/>
        </p:nvSpPr>
        <p:spPr>
          <a:xfrm>
            <a:off x="159798" y="2606602"/>
            <a:ext cx="2636668" cy="6707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Des icones</a:t>
            </a:r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8D79A8D1-2D3D-4358-8926-077797A3953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134" y="3392676"/>
            <a:ext cx="708036" cy="670772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D0467430-69EA-4C7A-88FC-2551010F179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162" y="3364213"/>
            <a:ext cx="708035" cy="727701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B263EF2E-4D61-45B1-868F-F6E9B92145E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6189" y="3310504"/>
            <a:ext cx="708035" cy="835117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7A603DB5-FC38-4BD9-84F0-496498019FDA}"/>
              </a:ext>
            </a:extLst>
          </p:cNvPr>
          <p:cNvSpPr/>
          <p:nvPr/>
        </p:nvSpPr>
        <p:spPr>
          <a:xfrm>
            <a:off x="10061360" y="4063447"/>
            <a:ext cx="1970842" cy="16106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/>
              <a:t>Insérer</a:t>
            </a:r>
          </a:p>
          <a:p>
            <a:pPr algn="ctr"/>
            <a:r>
              <a:rPr lang="fr-FR" sz="2800" dirty="0"/>
              <a:t>Google </a:t>
            </a:r>
            <a:r>
              <a:rPr lang="fr-FR" sz="2800" dirty="0" err="1"/>
              <a:t>map</a:t>
            </a:r>
            <a:endParaRPr lang="fr-FR" sz="2800" dirty="0"/>
          </a:p>
        </p:txBody>
      </p:sp>
      <p:cxnSp>
        <p:nvCxnSpPr>
          <p:cNvPr id="26" name="Connecteur droit avec flèche 25">
            <a:extLst>
              <a:ext uri="{FF2B5EF4-FFF2-40B4-BE49-F238E27FC236}">
                <a16:creationId xmlns:a16="http://schemas.microsoft.com/office/drawing/2014/main" id="{BA35D40F-EEE7-4B82-9BAA-B03A38F16580}"/>
              </a:ext>
            </a:extLst>
          </p:cNvPr>
          <p:cNvCxnSpPr>
            <a:cxnSpLocks/>
          </p:cNvCxnSpPr>
          <p:nvPr/>
        </p:nvCxnSpPr>
        <p:spPr>
          <a:xfrm flipH="1">
            <a:off x="8362765" y="4896468"/>
            <a:ext cx="1698597" cy="7142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9531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A70DDE3-DF7D-4EDF-A9B7-A259477B5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fr-FR" sz="6600" b="1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8" name="Espace réservé du contenu 7">
            <a:extLst>
              <a:ext uri="{FF2B5EF4-FFF2-40B4-BE49-F238E27FC236}">
                <a16:creationId xmlns:a16="http://schemas.microsoft.com/office/drawing/2014/main" id="{8541CE85-5E4E-446A-B3B5-D4095B93E4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2706" y="1849279"/>
            <a:ext cx="8019496" cy="575781"/>
          </a:xfrm>
          <a:ln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286F569-89A4-4530-AC50-43E305F38358}"/>
              </a:ext>
            </a:extLst>
          </p:cNvPr>
          <p:cNvSpPr/>
          <p:nvPr/>
        </p:nvSpPr>
        <p:spPr>
          <a:xfrm>
            <a:off x="0" y="-1"/>
            <a:ext cx="12192000" cy="15535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6600" b="1" i="1" dirty="0">
                <a:solidFill>
                  <a:schemeClr val="bg1"/>
                </a:solidFill>
              </a:rPr>
              <a:t>Quels sont les </a:t>
            </a:r>
            <a:r>
              <a:rPr lang="fr-FR" sz="6600" b="1" i="1" u="sng" dirty="0">
                <a:solidFill>
                  <a:schemeClr val="bg1"/>
                </a:solidFill>
              </a:rPr>
              <a:t>besoins?</a:t>
            </a:r>
            <a:endParaRPr lang="fr-FR" sz="6600" dirty="0">
              <a:solidFill>
                <a:schemeClr val="bg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F1201A8-59DC-4EB3-8213-7073F8ADA916}"/>
              </a:ext>
            </a:extLst>
          </p:cNvPr>
          <p:cNvSpPr/>
          <p:nvPr/>
        </p:nvSpPr>
        <p:spPr>
          <a:xfrm>
            <a:off x="2967458" y="2606602"/>
            <a:ext cx="6958473" cy="6707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/>
              <a:t>4 sections importantes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B9EE0B7-831B-4F93-81F5-2F889A03B66A}"/>
              </a:ext>
            </a:extLst>
          </p:cNvPr>
          <p:cNvSpPr/>
          <p:nvPr/>
        </p:nvSpPr>
        <p:spPr>
          <a:xfrm>
            <a:off x="159798" y="1836471"/>
            <a:ext cx="3852908" cy="5757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Menu qui reste visible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411FDBB2-3DE4-449E-8123-89BF5171C4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7458" y="3403569"/>
            <a:ext cx="3693111" cy="1214147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DD2BDFBC-AA7F-4692-903C-51EAA52C57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0164" y="3393804"/>
            <a:ext cx="2945767" cy="1223912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A615C871-507B-4E9A-8216-09DADCE145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7459" y="4896468"/>
            <a:ext cx="3542190" cy="1435213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15180226-F876-4F0F-AC98-7996194E1B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0469" y="5052974"/>
            <a:ext cx="3185462" cy="1242246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0CC38F8D-A209-448B-B142-49A47B7FFA8B}"/>
              </a:ext>
            </a:extLst>
          </p:cNvPr>
          <p:cNvSpPr/>
          <p:nvPr/>
        </p:nvSpPr>
        <p:spPr>
          <a:xfrm>
            <a:off x="159798" y="2606602"/>
            <a:ext cx="2636668" cy="6707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Des icones</a:t>
            </a:r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8D79A8D1-2D3D-4358-8926-077797A3953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134" y="3392676"/>
            <a:ext cx="708036" cy="670772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D0467430-69EA-4C7A-88FC-2551010F179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162" y="3364213"/>
            <a:ext cx="708035" cy="727701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B263EF2E-4D61-45B1-868F-F6E9B92145E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6189" y="3310504"/>
            <a:ext cx="708035" cy="835117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7A603DB5-FC38-4BD9-84F0-496498019FDA}"/>
              </a:ext>
            </a:extLst>
          </p:cNvPr>
          <p:cNvSpPr/>
          <p:nvPr/>
        </p:nvSpPr>
        <p:spPr>
          <a:xfrm>
            <a:off x="10061360" y="4063449"/>
            <a:ext cx="1970842" cy="16271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/>
              <a:t>Insérer</a:t>
            </a:r>
          </a:p>
          <a:p>
            <a:pPr algn="ctr"/>
            <a:r>
              <a:rPr lang="fr-FR" sz="2800" dirty="0"/>
              <a:t>Google </a:t>
            </a:r>
            <a:r>
              <a:rPr lang="fr-FR" sz="2800" dirty="0" err="1"/>
              <a:t>map</a:t>
            </a:r>
            <a:endParaRPr lang="fr-FR" sz="2800" dirty="0"/>
          </a:p>
        </p:txBody>
      </p:sp>
      <p:cxnSp>
        <p:nvCxnSpPr>
          <p:cNvPr id="26" name="Connecteur droit avec flèche 25">
            <a:extLst>
              <a:ext uri="{FF2B5EF4-FFF2-40B4-BE49-F238E27FC236}">
                <a16:creationId xmlns:a16="http://schemas.microsoft.com/office/drawing/2014/main" id="{BA35D40F-EEE7-4B82-9BAA-B03A38F16580}"/>
              </a:ext>
            </a:extLst>
          </p:cNvPr>
          <p:cNvCxnSpPr>
            <a:cxnSpLocks/>
          </p:cNvCxnSpPr>
          <p:nvPr/>
        </p:nvCxnSpPr>
        <p:spPr>
          <a:xfrm flipH="1">
            <a:off x="8333200" y="4917048"/>
            <a:ext cx="1728161" cy="6970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0D6561B8-589C-427A-9C95-2834B19ECF76}"/>
              </a:ext>
            </a:extLst>
          </p:cNvPr>
          <p:cNvSpPr/>
          <p:nvPr/>
        </p:nvSpPr>
        <p:spPr>
          <a:xfrm>
            <a:off x="159798" y="4609118"/>
            <a:ext cx="2636668" cy="16757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Des animations</a:t>
            </a:r>
          </a:p>
        </p:txBody>
      </p:sp>
      <p:cxnSp>
        <p:nvCxnSpPr>
          <p:cNvPr id="33" name="Connecteur droit avec flèche 32">
            <a:extLst>
              <a:ext uri="{FF2B5EF4-FFF2-40B4-BE49-F238E27FC236}">
                <a16:creationId xmlns:a16="http://schemas.microsoft.com/office/drawing/2014/main" id="{0712E1EB-468C-47A6-B5B9-540A6C076207}"/>
              </a:ext>
            </a:extLst>
          </p:cNvPr>
          <p:cNvCxnSpPr/>
          <p:nvPr/>
        </p:nvCxnSpPr>
        <p:spPr>
          <a:xfrm>
            <a:off x="2796466" y="5949460"/>
            <a:ext cx="116519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Connecteur droit avec flèche 34">
            <a:extLst>
              <a:ext uri="{FF2B5EF4-FFF2-40B4-BE49-F238E27FC236}">
                <a16:creationId xmlns:a16="http://schemas.microsoft.com/office/drawing/2014/main" id="{B80D65EC-69C1-428D-9604-6D07A957EA22}"/>
              </a:ext>
            </a:extLst>
          </p:cNvPr>
          <p:cNvCxnSpPr>
            <a:cxnSpLocks/>
          </p:cNvCxnSpPr>
          <p:nvPr/>
        </p:nvCxnSpPr>
        <p:spPr>
          <a:xfrm flipV="1">
            <a:off x="2805262" y="4609118"/>
            <a:ext cx="1534467" cy="13345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98969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17C2D19-4A81-4502-8C13-DF36CB5AA4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8646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fr-FR" sz="6600" b="1" dirty="0">
                <a:solidFill>
                  <a:schemeClr val="accent1">
                    <a:lumMod val="50000"/>
                  </a:schemeClr>
                </a:solidFill>
              </a:rPr>
              <a:t>analyse</a:t>
            </a:r>
          </a:p>
        </p:txBody>
      </p:sp>
      <p:pic>
        <p:nvPicPr>
          <p:cNvPr id="10" name="Espace réservé du contenu 9">
            <a:extLst>
              <a:ext uri="{FF2B5EF4-FFF2-40B4-BE49-F238E27FC236}">
                <a16:creationId xmlns:a16="http://schemas.microsoft.com/office/drawing/2014/main" id="{3F6F1C56-72A1-4B69-9393-ED967BB157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4042" y="1444209"/>
            <a:ext cx="5763977" cy="261693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C45E209-A324-4EFF-AC5A-B950FF4BDF3A}"/>
              </a:ext>
            </a:extLst>
          </p:cNvPr>
          <p:cNvSpPr/>
          <p:nvPr/>
        </p:nvSpPr>
        <p:spPr>
          <a:xfrm>
            <a:off x="189391" y="1444209"/>
            <a:ext cx="6096000" cy="5286651"/>
          </a:xfrm>
          <a:prstGeom prst="rect">
            <a:avLst/>
          </a:prstGeom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6600" dirty="0"/>
              <a:t>- &gt; Quels sont les </a:t>
            </a:r>
            <a:r>
              <a:rPr lang="fr-FR" sz="6600" b="1" u="sng" dirty="0"/>
              <a:t>objectifs?</a:t>
            </a:r>
          </a:p>
        </p:txBody>
      </p:sp>
    </p:spTree>
    <p:extLst>
      <p:ext uri="{BB962C8B-B14F-4D97-AF65-F5344CB8AC3E}">
        <p14:creationId xmlns:p14="http://schemas.microsoft.com/office/powerpoint/2010/main" val="41763935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A70DDE3-DF7D-4EDF-A9B7-A259477B5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fr-FR" sz="6600" b="1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286F569-89A4-4530-AC50-43E305F38358}"/>
              </a:ext>
            </a:extLst>
          </p:cNvPr>
          <p:cNvSpPr/>
          <p:nvPr/>
        </p:nvSpPr>
        <p:spPr>
          <a:xfrm>
            <a:off x="0" y="-1"/>
            <a:ext cx="12192000" cy="15535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6600" b="1" i="1" dirty="0">
                <a:solidFill>
                  <a:schemeClr val="bg1"/>
                </a:solidFill>
              </a:rPr>
              <a:t>Quels sont les </a:t>
            </a:r>
            <a:r>
              <a:rPr lang="fr-FR" sz="6600" b="1" i="1" u="sng" dirty="0">
                <a:solidFill>
                  <a:schemeClr val="bg1"/>
                </a:solidFill>
              </a:rPr>
              <a:t>objectifs?</a:t>
            </a:r>
            <a:endParaRPr lang="fr-FR" sz="6600" dirty="0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B9EE0B7-831B-4F93-81F5-2F889A03B66A}"/>
              </a:ext>
            </a:extLst>
          </p:cNvPr>
          <p:cNvSpPr/>
          <p:nvPr/>
        </p:nvSpPr>
        <p:spPr>
          <a:xfrm>
            <a:off x="2860089" y="2858610"/>
            <a:ext cx="6471822" cy="24748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000" dirty="0"/>
              <a:t>Préparer les maquettes pour différentes plateformes</a:t>
            </a:r>
          </a:p>
        </p:txBody>
      </p:sp>
    </p:spTree>
    <p:extLst>
      <p:ext uri="{BB962C8B-B14F-4D97-AF65-F5344CB8AC3E}">
        <p14:creationId xmlns:p14="http://schemas.microsoft.com/office/powerpoint/2010/main" val="1568946746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580</TotalTime>
  <Words>417</Words>
  <Application>Microsoft Office PowerPoint</Application>
  <PresentationFormat>Grand écran</PresentationFormat>
  <Paragraphs>129</Paragraphs>
  <Slides>46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46</vt:i4>
      </vt:variant>
    </vt:vector>
  </HeadingPairs>
  <TitlesOfParts>
    <vt:vector size="50" baseType="lpstr">
      <vt:lpstr>Arial</vt:lpstr>
      <vt:lpstr>Calibri</vt:lpstr>
      <vt:lpstr>Calibri Light</vt:lpstr>
      <vt:lpstr>Thème Office</vt:lpstr>
      <vt:lpstr>Présentation du projet  «Un billet pour l’Alaska »</vt:lpstr>
      <vt:lpstr>Structure MVC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analyse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préparation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intégration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vérification</vt:lpstr>
      <vt:lpstr>Présentation PowerPoint</vt:lpstr>
      <vt:lpstr>amélioration</vt:lpstr>
      <vt:lpstr>Présentation PowerPoint</vt:lpstr>
      <vt:lpstr>Merci de votre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du projet  «Un billet pour l’Alaska »</dc:title>
  <dc:creator>Julien CHEMIN</dc:creator>
  <cp:lastModifiedBy>Julien CHEMIN</cp:lastModifiedBy>
  <cp:revision>2</cp:revision>
  <dcterms:created xsi:type="dcterms:W3CDTF">2019-09-25T13:16:55Z</dcterms:created>
  <dcterms:modified xsi:type="dcterms:W3CDTF">2019-09-25T22:57:48Z</dcterms:modified>
</cp:coreProperties>
</file>